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4"/>
  </p:sldMasterIdLst>
  <p:notesMasterIdLst>
    <p:notesMasterId r:id="rId28"/>
  </p:notesMasterIdLst>
  <p:handoutMasterIdLst>
    <p:handoutMasterId r:id="rId29"/>
  </p:handoutMasterIdLst>
  <p:sldIdLst>
    <p:sldId id="270" r:id="rId5"/>
    <p:sldId id="598" r:id="rId6"/>
    <p:sldId id="631" r:id="rId7"/>
    <p:sldId id="652" r:id="rId8"/>
    <p:sldId id="654" r:id="rId9"/>
    <p:sldId id="656" r:id="rId10"/>
    <p:sldId id="655" r:id="rId11"/>
    <p:sldId id="653" r:id="rId12"/>
    <p:sldId id="661" r:id="rId13"/>
    <p:sldId id="660" r:id="rId14"/>
    <p:sldId id="643" r:id="rId15"/>
    <p:sldId id="649" r:id="rId16"/>
    <p:sldId id="644" r:id="rId17"/>
    <p:sldId id="662" r:id="rId18"/>
    <p:sldId id="663" r:id="rId19"/>
    <p:sldId id="665" r:id="rId20"/>
    <p:sldId id="664" r:id="rId21"/>
    <p:sldId id="645" r:id="rId22"/>
    <p:sldId id="648" r:id="rId23"/>
    <p:sldId id="657" r:id="rId24"/>
    <p:sldId id="659" r:id="rId25"/>
    <p:sldId id="651" r:id="rId26"/>
    <p:sldId id="666" r:id="rId27"/>
  </p:sldIdLst>
  <p:sldSz cx="9144000" cy="5143500" type="screen16x9"/>
  <p:notesSz cx="7099300" cy="10234613"/>
  <p:defaultTextStyle>
    <a:defPPr>
      <a:defRPr lang="de-DE"/>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F6600"/>
    <a:srgbClr val="407FB7"/>
    <a:srgbClr val="3E3E3E"/>
    <a:srgbClr val="57AB27"/>
    <a:srgbClr val="B8D698"/>
    <a:srgbClr val="F2F7EC"/>
    <a:srgbClr val="E69679"/>
    <a:srgbClr val="FAEBE3"/>
    <a:srgbClr val="E8F1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CF3BB3-E718-4F70-8721-18928222A727}" v="3853" dt="2024-07-14T14:29:03.708"/>
    <p1510:client id="{1C4BF007-6172-FE7C-54D3-F18E689F6D53}" v="373" dt="2024-07-14T14:28:03.923"/>
    <p1510:client id="{7E789952-964D-C798-9908-69C6A0323182}" v="406" dt="2024-07-13T22:19:35.785"/>
    <p1510:client id="{C0742E86-9ECD-347E-3A38-A7128A27A553}" v="928" dt="2024-07-14T14:27:03.156"/>
    <p1510:client id="{E2799E20-A841-4E05-BB5A-6F1BFDAC5A89}" v="3288" dt="2024-07-14T14:28:34.80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63" autoAdjust="0"/>
  </p:normalViewPr>
  <p:slideViewPr>
    <p:cSldViewPr snapToGrid="0">
      <p:cViewPr varScale="1">
        <p:scale>
          <a:sx n="98" d="100"/>
          <a:sy n="98" d="100"/>
        </p:scale>
        <p:origin x="1018" y="82"/>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000">
                <a:latin typeface="Arial" pitchFamily="34" charset="0"/>
                <a:cs typeface="Arial" pitchFamily="34" charset="0"/>
              </a:defRPr>
            </a:lvl1pPr>
          </a:lstStyle>
          <a:p>
            <a:pPr>
              <a:defRPr/>
            </a:pPr>
            <a:fld id="{7F1041EB-39BE-4FA8-8080-71C970F51292}" type="datetimeFigureOut">
              <a:rPr lang="de-DE"/>
              <a:pPr>
                <a:defRPr/>
              </a:pPr>
              <a:t>14.02.2025</a:t>
            </a:fld>
            <a:endParaRPr lang="de-DE"/>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atin typeface="Arial" charset="0"/>
                <a:cs typeface="Arial" charset="0"/>
              </a:defRPr>
            </a:lvl1pPr>
          </a:lstStyle>
          <a:p>
            <a:pPr>
              <a:defRPr/>
            </a:pPr>
            <a:fld id="{E553CD87-0842-4600-9104-E026E0FC4A6D}" type="slidenum">
              <a:rPr lang="de-DE" altLang="x-none"/>
              <a:pPr>
                <a:defRPr/>
              </a:pPr>
              <a:t>‹#›</a:t>
            </a:fld>
            <a:endParaRPr lang="de-DE" altLang="x-none"/>
          </a:p>
        </p:txBody>
      </p:sp>
    </p:spTree>
    <p:extLst>
      <p:ext uri="{BB962C8B-B14F-4D97-AF65-F5344CB8AC3E}">
        <p14:creationId xmlns:p14="http://schemas.microsoft.com/office/powerpoint/2010/main" val="253229234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000">
                <a:latin typeface="+mn-lt"/>
              </a:defRPr>
            </a:lvl1pPr>
          </a:lstStyle>
          <a:p>
            <a:pPr>
              <a:defRPr/>
            </a:pPr>
            <a:fld id="{EAC3BD61-A142-41FE-A545-044FDE2E1138}" type="datetimeFigureOut">
              <a:rPr lang="de-DE"/>
              <a:pPr>
                <a:defRPr/>
              </a:pPr>
              <a:t>14.02.2025</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atin typeface="Arial" charset="0"/>
                <a:cs typeface="Arial" charset="0"/>
              </a:defRPr>
            </a:lvl1pPr>
          </a:lstStyle>
          <a:p>
            <a:pPr>
              <a:defRPr/>
            </a:pPr>
            <a:fld id="{7B2AB580-3FA2-4393-A261-A5EE60B854C5}" type="slidenum">
              <a:rPr lang="de-DE" altLang="x-none"/>
              <a:pPr>
                <a:defRPr/>
              </a:pPr>
              <a:t>‹#›</a:t>
            </a:fld>
            <a:endParaRPr lang="de-DE" altLang="x-none"/>
          </a:p>
        </p:txBody>
      </p:sp>
    </p:spTree>
    <p:extLst>
      <p:ext uri="{BB962C8B-B14F-4D97-AF65-F5344CB8AC3E}">
        <p14:creationId xmlns:p14="http://schemas.microsoft.com/office/powerpoint/2010/main" val="100058151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ventiva.co.in/trends/august-industrial-produc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foodstuff-africa.com/food-and-beverage-industry-set-to-grow-worldwide/" TargetMode="External"/><Relationship Id="rId5" Type="http://schemas.openxmlformats.org/officeDocument/2006/relationships/hyperlink" Target="https://ta-systems.com/system-categories/assembly-lines/" TargetMode="External"/><Relationship Id="rId4" Type="http://schemas.openxmlformats.org/officeDocument/2006/relationships/hyperlink" Target="http://www.cisco-eagle.com/blog/2013/11/25/the-ultimate-guide-to-conveyor-system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Speaker notes: Good Morning. I am Rohan Ravi Mani and me and my Group would like to present our findings on the experiment performed on the Intelligent monitoring of a production system.</a:t>
            </a:r>
          </a:p>
        </p:txBody>
      </p:sp>
    </p:spTree>
    <p:extLst>
      <p:ext uri="{BB962C8B-B14F-4D97-AF65-F5344CB8AC3E}">
        <p14:creationId xmlns:p14="http://schemas.microsoft.com/office/powerpoint/2010/main" val="2935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After we got updated data frame 2.0, we ran an PCA analysis to understand which feature was the most </a:t>
            </a:r>
            <a:r>
              <a:rPr lang="en-US" err="1">
                <a:latin typeface="Calibri"/>
                <a:ea typeface="Calibri"/>
                <a:cs typeface="Calibri"/>
              </a:rPr>
              <a:t>impacful</a:t>
            </a:r>
            <a:r>
              <a:rPr lang="en-US">
                <a:latin typeface="Calibri"/>
                <a:ea typeface="Calibri"/>
                <a:cs typeface="Calibri"/>
              </a:rPr>
              <a:t>. The results are shown on the slide with the most variance, which were </a:t>
            </a:r>
            <a:r>
              <a:rPr lang="en-US" err="1">
                <a:latin typeface="Calibri"/>
                <a:ea typeface="Calibri"/>
                <a:cs typeface="Calibri"/>
              </a:rPr>
              <a:t>AccX</a:t>
            </a:r>
            <a:r>
              <a:rPr lang="en-US">
                <a:latin typeface="Calibri"/>
                <a:ea typeface="Calibri"/>
                <a:cs typeface="Calibri"/>
              </a:rPr>
              <a:t>, </a:t>
            </a:r>
            <a:r>
              <a:rPr lang="en-US" err="1">
                <a:latin typeface="Calibri"/>
                <a:ea typeface="Calibri"/>
                <a:cs typeface="Calibri"/>
              </a:rPr>
              <a:t>AccY</a:t>
            </a:r>
            <a:r>
              <a:rPr lang="en-US">
                <a:latin typeface="Calibri"/>
                <a:ea typeface="Calibri"/>
                <a:cs typeface="Calibri"/>
              </a:rPr>
              <a:t>, </a:t>
            </a:r>
            <a:r>
              <a:rPr lang="en-US" err="1">
                <a:latin typeface="Calibri"/>
                <a:ea typeface="Calibri"/>
                <a:cs typeface="Calibri"/>
              </a:rPr>
              <a:t>AccZ</a:t>
            </a:r>
            <a:r>
              <a:rPr lang="en-US">
                <a:latin typeface="Calibri"/>
                <a:ea typeface="Calibri"/>
                <a:cs typeface="Calibri"/>
              </a:rPr>
              <a:t>. To get more accurate model, we decide to select all 3 accelerations for the model. Further, the model details, will be explained by my colleague, Vikhyat.</a:t>
            </a:r>
          </a:p>
        </p:txBody>
      </p:sp>
    </p:spTree>
    <p:extLst>
      <p:ext uri="{BB962C8B-B14F-4D97-AF65-F5344CB8AC3E}">
        <p14:creationId xmlns:p14="http://schemas.microsoft.com/office/powerpoint/2010/main" val="4036278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https://www.theclickreader.com/introduction-to-convolutional-neural-networks/</a:t>
            </a:r>
          </a:p>
          <a:p>
            <a:r>
              <a:rPr lang="en-US" dirty="0"/>
              <a:t>On this slide, we focus on the selection of our computational model. We started by using the Fast Fourier Transform (FFT) algorithm for signal testing, which was necessary given our time-series data. After considering various models good for handling time series data, including LSTM, CNN, and fully connected feed-forward networks, we chose the Convolutional Neural Network (CNN) and the Kolmogorov-Arnold Network (KAN). Our primary CNN model demonstrated the highest accuracy. You can refer to the images on the slide for a visual representation of these models and the sources listed for more detailed information​</a:t>
            </a:r>
            <a:endParaRPr lang="en-IN" dirty="0"/>
          </a:p>
        </p:txBody>
      </p:sp>
    </p:spTree>
    <p:extLst>
      <p:ext uri="{BB962C8B-B14F-4D97-AF65-F5344CB8AC3E}">
        <p14:creationId xmlns:p14="http://schemas.microsoft.com/office/powerpoint/2010/main" val="2058262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This slide provides an in-depth look at the workings of our CNN model. Our first few iterations of the model, we tried predicting Inclination, Damping and Frequency location, but then for further iterations we decided to make amore sophisticated model for just damping and inclination location. We used time stamps, accelerations, damping, inclination locations, and section-wise categorization as input for our training data. For testing, we included similar inputs but identified frequency values through FFT in Python. The flowchart on the slide outlines our CNN model’s structure and data flow​, highlighting the flow from input to output.</a:t>
            </a:r>
            <a:endParaRPr lang="en-IN" dirty="0"/>
          </a:p>
        </p:txBody>
      </p:sp>
    </p:spTree>
    <p:extLst>
      <p:ext uri="{BB962C8B-B14F-4D97-AF65-F5344CB8AC3E}">
        <p14:creationId xmlns:p14="http://schemas.microsoft.com/office/powerpoint/2010/main" val="1760583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Fully Connected Conv1D: This refers to a one-dimensional convolutional layer fully connected to the subsequent layers, allowing the model to capture temporal dependencies in the data.</a:t>
            </a:r>
          </a:p>
          <a:p>
            <a:pPr lvl="1"/>
            <a:r>
              <a:rPr lang="en-US" dirty="0"/>
              <a:t>Two Hidden Layers: These layers help the model learn complex patterns by transforming the input data into a higher-level representation.</a:t>
            </a:r>
          </a:p>
          <a:p>
            <a:pPr lvl="1"/>
            <a:r>
              <a:rPr lang="en-US" dirty="0" err="1"/>
              <a:t>ReLU</a:t>
            </a:r>
            <a:r>
              <a:rPr lang="en-US" dirty="0"/>
              <a:t> Activation: The Rectified Linear Unit (</a:t>
            </a:r>
            <a:r>
              <a:rPr lang="en-US" dirty="0" err="1"/>
              <a:t>ReLU</a:t>
            </a:r>
            <a:r>
              <a:rPr lang="en-US" dirty="0"/>
              <a:t>) is used as the activation function, introducing non-linearity to the model and helping it learn intricate patterns more effectively.</a:t>
            </a:r>
          </a:p>
          <a:p>
            <a:pPr lvl="1"/>
            <a:r>
              <a:rPr lang="en-US" dirty="0"/>
              <a:t>We adjusted various hyper-parameters such as learning rate and loss function to optimize the model’s performance.</a:t>
            </a:r>
            <a:endParaRPr lang="en-IN" dirty="0"/>
          </a:p>
        </p:txBody>
      </p:sp>
    </p:spTree>
    <p:extLst>
      <p:ext uri="{BB962C8B-B14F-4D97-AF65-F5344CB8AC3E}">
        <p14:creationId xmlns:p14="http://schemas.microsoft.com/office/powerpoint/2010/main" val="1210717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 </a:t>
            </a:r>
            <a:r>
              <a:rPr lang="en-IN"/>
              <a:t>mentioned before, owing </a:t>
            </a:r>
            <a:r>
              <a:rPr lang="en-IN" dirty="0"/>
              <a:t>to our first few iterations, we chose to run the CNN model to find out only the Damping and Inclination Location. For Frequency, we visually observed the peaks on the FFT plots to identify the frequency associated with the test case. For test cases 1, 3 and 5 that we were given, we identified a frequency of 65Hz whereas in cases 2 and 4, we identified no such peaks.</a:t>
            </a:r>
          </a:p>
        </p:txBody>
      </p:sp>
    </p:spTree>
    <p:extLst>
      <p:ext uri="{BB962C8B-B14F-4D97-AF65-F5344CB8AC3E}">
        <p14:creationId xmlns:p14="http://schemas.microsoft.com/office/powerpoint/2010/main" val="1908962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the frequency location predictions made using Python. The testing data, after FFT analysis, indicated frequency locations at position 5 for test cases 1, 3, and 5. The visual representation on the slide aids in understanding how our model predicts frequency locations accurately based on the input data</a:t>
            </a:r>
            <a:endParaRPr lang="en-IN" dirty="0"/>
          </a:p>
        </p:txBody>
      </p:sp>
    </p:spTree>
    <p:extLst>
      <p:ext uri="{BB962C8B-B14F-4D97-AF65-F5344CB8AC3E}">
        <p14:creationId xmlns:p14="http://schemas.microsoft.com/office/powerpoint/2010/main" val="376671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discuss the CSV files generated with damping and inclination predictions. The number of 1s predicted corresponds to the actual damping and inclination locations with respect to the serial numbers which correlate to the time stamps which in turn are associated with a specific location. An example from test case 5 is shown, demonstrating our model’s prediction accuracy. This slide highlights the practical application and validation of our model predictions using real data</a:t>
            </a:r>
            <a:endParaRPr lang="en-IN" dirty="0"/>
          </a:p>
        </p:txBody>
      </p:sp>
    </p:spTree>
    <p:extLst>
      <p:ext uri="{BB962C8B-B14F-4D97-AF65-F5344CB8AC3E}">
        <p14:creationId xmlns:p14="http://schemas.microsoft.com/office/powerpoint/2010/main" val="2846363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77836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Inspired by the Kolmogorov-Arnold representation theorem, we propose Kolmogorov-</a:t>
            </a:r>
          </a:p>
          <a:p>
            <a:pPr algn="l"/>
            <a:r>
              <a:rPr lang="en-US" sz="1800" b="0" i="0" u="none" strike="noStrike" baseline="0" dirty="0">
                <a:latin typeface="NimbusRomNo9L-Regu"/>
              </a:rPr>
              <a:t>Arnold Networks (KANs) as promising alternatives to Multi-Layer </a:t>
            </a:r>
            <a:r>
              <a:rPr lang="en-US" sz="1800" b="0" i="0" u="none" strike="noStrike" baseline="0" dirty="0" err="1">
                <a:latin typeface="NimbusRomNo9L-Regu"/>
              </a:rPr>
              <a:t>Perceptrons</a:t>
            </a:r>
            <a:r>
              <a:rPr lang="en-US" sz="1800" b="0" i="0" u="none" strike="noStrike" baseline="0" dirty="0">
                <a:latin typeface="NimbusRomNo9L-Regu"/>
              </a:rPr>
              <a:t> (MLPs).</a:t>
            </a:r>
          </a:p>
          <a:p>
            <a:pPr algn="l"/>
            <a:r>
              <a:rPr lang="en-US" sz="1800" b="0" i="0" u="none" strike="noStrike" baseline="0" dirty="0">
                <a:latin typeface="NimbusRomNo9L-Regu"/>
              </a:rPr>
              <a:t>While MLPs have </a:t>
            </a:r>
            <a:r>
              <a:rPr lang="en-US" sz="1800" b="0" i="0" u="none" strike="noStrike" baseline="0" dirty="0">
                <a:latin typeface="NimbusRomNo9L-ReguItal"/>
              </a:rPr>
              <a:t>fixed </a:t>
            </a:r>
            <a:r>
              <a:rPr lang="en-US" sz="1800" b="0" i="0" u="none" strike="noStrike" baseline="0" dirty="0">
                <a:latin typeface="NimbusRomNo9L-Regu"/>
              </a:rPr>
              <a:t>activation functions on </a:t>
            </a:r>
            <a:r>
              <a:rPr lang="en-US" sz="1800" b="0" i="0" u="none" strike="noStrike" baseline="0" dirty="0">
                <a:latin typeface="NimbusRomNo9L-ReguItal"/>
              </a:rPr>
              <a:t>nodes </a:t>
            </a:r>
            <a:r>
              <a:rPr lang="en-US" sz="1800" b="0" i="0" u="none" strike="noStrike" baseline="0" dirty="0">
                <a:latin typeface="NimbusRomNo9L-Regu"/>
              </a:rPr>
              <a:t>(“neurons”), KANs have </a:t>
            </a:r>
            <a:r>
              <a:rPr lang="en-US" sz="1800" b="0" i="0" u="none" strike="noStrike" baseline="0" dirty="0">
                <a:latin typeface="NimbusRomNo9L-ReguItal"/>
              </a:rPr>
              <a:t>learnable</a:t>
            </a:r>
          </a:p>
          <a:p>
            <a:pPr algn="l"/>
            <a:r>
              <a:rPr lang="en-US" sz="1800" b="0" i="0" u="none" strike="noStrike" baseline="0" dirty="0">
                <a:latin typeface="NimbusRomNo9L-Regu"/>
              </a:rPr>
              <a:t>activation functions on </a:t>
            </a:r>
            <a:r>
              <a:rPr lang="en-US" sz="1800" b="0" i="0" u="none" strike="noStrike" baseline="0" dirty="0">
                <a:latin typeface="NimbusRomNo9L-ReguItal"/>
              </a:rPr>
              <a:t>edges </a:t>
            </a:r>
            <a:r>
              <a:rPr lang="en-US" sz="1800" b="0" i="0" u="none" strike="noStrike" baseline="0" dirty="0">
                <a:latin typeface="NimbusRomNo9L-Regu"/>
              </a:rPr>
              <a:t>(“weights”). KANs have no linear weights at all – every</a:t>
            </a:r>
          </a:p>
          <a:p>
            <a:pPr algn="l"/>
            <a:r>
              <a:rPr lang="en-US" sz="1800" b="0" i="0" u="none" strike="noStrike" baseline="0" dirty="0">
                <a:latin typeface="NimbusRomNo9L-Regu"/>
              </a:rPr>
              <a:t>weight parameter is replaced by a univariate function parametrized as a spline. We </a:t>
            </a:r>
            <a:r>
              <a:rPr lang="en-US" sz="1800" b="0" i="0" u="none" strike="noStrike" baseline="0">
                <a:latin typeface="NimbusRomNo9L-Regu"/>
              </a:rPr>
              <a:t>believe</a:t>
            </a:r>
            <a:endParaRPr lang="en-US" sz="1800" b="0" i="0" u="none" strike="noStrike" baseline="0" dirty="0">
              <a:latin typeface="NimbusRomNo9L-Regu"/>
            </a:endParaRPr>
          </a:p>
          <a:p>
            <a:pPr algn="l"/>
            <a:r>
              <a:rPr lang="en-US" sz="1800" b="0" i="0" u="none" strike="noStrike" baseline="0" dirty="0">
                <a:latin typeface="NimbusRomNo9L-Regu"/>
              </a:rPr>
              <a:t>that this seemingly simple change makes KANs outperform MLPs in terms of accuracy</a:t>
            </a:r>
          </a:p>
          <a:p>
            <a:pPr algn="l"/>
            <a:r>
              <a:rPr lang="en-US" sz="1800" b="0" i="0" u="none" strike="noStrike" baseline="0" dirty="0">
                <a:latin typeface="NimbusRomNo9L-Regu"/>
              </a:rPr>
              <a:t>and interpretability, on small-scale AI + Science tasks. For accuracy, smaller KANs can</a:t>
            </a:r>
          </a:p>
          <a:p>
            <a:pPr algn="l"/>
            <a:r>
              <a:rPr lang="en-US" sz="1800" b="0" i="0" u="none" strike="noStrike" baseline="0" dirty="0">
                <a:latin typeface="NimbusRomNo9L-Regu"/>
              </a:rPr>
              <a:t>achieve comparable or better accuracy than larger MLPs in function fitting tasks. Theoretically</a:t>
            </a:r>
          </a:p>
          <a:p>
            <a:pPr algn="l"/>
            <a:r>
              <a:rPr lang="en-US" sz="1800" b="0" i="0" u="none" strike="noStrike" baseline="0" dirty="0">
                <a:latin typeface="NimbusRomNo9L-Regu"/>
              </a:rPr>
              <a:t>and empirically, KANs possess faster neural scaling laws than MLPs. For interpretability,</a:t>
            </a:r>
          </a:p>
          <a:p>
            <a:pPr algn="l"/>
            <a:r>
              <a:rPr lang="en-US" sz="1800" b="0" i="0" u="none" strike="noStrike" baseline="0" dirty="0">
                <a:latin typeface="NimbusRomNo9L-Regu"/>
              </a:rPr>
              <a:t>KANs can be intuitively visualized and can easily interact with human users.</a:t>
            </a:r>
            <a:endParaRPr lang="en-IN" dirty="0"/>
          </a:p>
        </p:txBody>
      </p:sp>
    </p:spTree>
    <p:extLst>
      <p:ext uri="{BB962C8B-B14F-4D97-AF65-F5344CB8AC3E}">
        <p14:creationId xmlns:p14="http://schemas.microsoft.com/office/powerpoint/2010/main" val="3949336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6EDF3"/>
                </a:solidFill>
                <a:effectLst/>
                <a:highlight>
                  <a:srgbClr val="0D1117"/>
                </a:highlight>
                <a:latin typeface="-apple-system"/>
              </a:rPr>
              <a:t>Examples in tutorials are runnable on a single CPU typically less than 10 minutes. All examples in the paper are runnable on a single CPU in less than one day. Training KANs for PDE is the most expensive and may take hours to days on a single CPU. We use CPUs to train our models because we carried out parameter sweeps (both for MLPs and KANs) to obtain Pareto Frontiers. There are thousands of small models which is why we use CPUs rather than GPUs. Admittedly, our problem scales are smaller than typical machine learning tasks but are typical for science-related tasks. </a:t>
            </a:r>
            <a:r>
              <a:rPr lang="en-US" b="0" i="0" dirty="0">
                <a:solidFill>
                  <a:srgbClr val="E6EDF3"/>
                </a:solidFill>
                <a:effectLst/>
                <a:highlight>
                  <a:srgbClr val="0D1117"/>
                </a:highlight>
                <a:latin typeface="-apple-system"/>
              </a:rPr>
              <a:t>Since </a:t>
            </a:r>
            <a:r>
              <a:rPr lang="en-US" b="0" i="0">
                <a:solidFill>
                  <a:srgbClr val="E6EDF3"/>
                </a:solidFill>
                <a:effectLst/>
                <a:highlight>
                  <a:srgbClr val="0D1117"/>
                </a:highlight>
                <a:latin typeface="-apple-system"/>
              </a:rPr>
              <a:t>the task </a:t>
            </a:r>
            <a:r>
              <a:rPr lang="en-US" b="0" i="0" dirty="0">
                <a:solidFill>
                  <a:srgbClr val="E6EDF3"/>
                </a:solidFill>
                <a:effectLst/>
                <a:highlight>
                  <a:srgbClr val="0D1117"/>
                </a:highlight>
                <a:latin typeface="-apple-system"/>
              </a:rPr>
              <a:t>at hand </a:t>
            </a:r>
            <a:r>
              <a:rPr lang="en-US" b="0" i="0">
                <a:solidFill>
                  <a:srgbClr val="E6EDF3"/>
                </a:solidFill>
                <a:effectLst/>
                <a:highlight>
                  <a:srgbClr val="0D1117"/>
                </a:highlight>
                <a:latin typeface="-apple-system"/>
              </a:rPr>
              <a:t>is large, it </a:t>
            </a:r>
            <a:r>
              <a:rPr lang="en-US" b="0" i="0" dirty="0">
                <a:solidFill>
                  <a:srgbClr val="E6EDF3"/>
                </a:solidFill>
                <a:effectLst/>
                <a:highlight>
                  <a:srgbClr val="0D1117"/>
                </a:highlight>
                <a:latin typeface="-apple-system"/>
              </a:rPr>
              <a:t>was</a:t>
            </a:r>
            <a:r>
              <a:rPr lang="en-US" b="0" i="0">
                <a:solidFill>
                  <a:srgbClr val="E6EDF3"/>
                </a:solidFill>
                <a:effectLst/>
                <a:highlight>
                  <a:srgbClr val="0D1117"/>
                </a:highlight>
                <a:latin typeface="-apple-system"/>
              </a:rPr>
              <a:t> advisable to use GPUs.</a:t>
            </a:r>
            <a:endParaRPr lang="en-IN"/>
          </a:p>
        </p:txBody>
      </p:sp>
    </p:spTree>
    <p:extLst>
      <p:ext uri="{BB962C8B-B14F-4D97-AF65-F5344CB8AC3E}">
        <p14:creationId xmlns:p14="http://schemas.microsoft.com/office/powerpoint/2010/main" val="965869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8699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Catastrophic forgetting is a serious problem in current machine learning [40]. When a human masters</a:t>
            </a:r>
          </a:p>
          <a:p>
            <a:pPr algn="l"/>
            <a:r>
              <a:rPr lang="en-US" sz="1800" b="0" i="0" u="none" strike="noStrike" baseline="0">
                <a:latin typeface="NimbusRomNo9L-Regu"/>
              </a:rPr>
              <a:t>a task and switches to another task, they do not forget how to perform the first task. Unfortunately,</a:t>
            </a:r>
          </a:p>
          <a:p>
            <a:pPr algn="l"/>
            <a:r>
              <a:rPr lang="en-US" sz="1800" b="0" i="0" u="none" strike="noStrike" baseline="0">
                <a:latin typeface="NimbusRomNo9L-Regu"/>
              </a:rPr>
              <a:t>this is not the case for neural networks. When a neural network is trained on task 1 and then</a:t>
            </a:r>
          </a:p>
          <a:p>
            <a:pPr algn="l"/>
            <a:r>
              <a:rPr lang="en-US" sz="1800" b="0" i="0" u="none" strike="noStrike" baseline="0">
                <a:latin typeface="NimbusRomNo9L-Regu"/>
              </a:rPr>
              <a:t>shifted to being trained on task 2, the network will soon forget about how to perform task 1.</a:t>
            </a:r>
            <a:endParaRPr lang="en-IN"/>
          </a:p>
        </p:txBody>
      </p:sp>
    </p:spTree>
    <p:extLst>
      <p:ext uri="{BB962C8B-B14F-4D97-AF65-F5344CB8AC3E}">
        <p14:creationId xmlns:p14="http://schemas.microsoft.com/office/powerpoint/2010/main" val="346292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000" dirty="0"/>
              <a:t>Image Source : </a:t>
            </a:r>
            <a:r>
              <a:rPr lang="en-IN" sz="1000" dirty="0">
                <a:hlinkClick r:id="rId3">
                  <a:extLst>
                    <a:ext uri="{A12FA001-AC4F-418D-AE19-62706E023703}">
                      <ahyp:hlinkClr xmlns:ahyp="http://schemas.microsoft.com/office/drawing/2018/hyperlinkcolor" val="tx"/>
                    </a:ext>
                  </a:extLst>
                </a:hlinkClick>
              </a:rPr>
              <a:t>https://www.inventiva.co.in/trends/august-industrial-production/</a:t>
            </a:r>
            <a:r>
              <a:rPr lang="en-IN" sz="1000" dirty="0"/>
              <a:t> ; </a:t>
            </a:r>
            <a:r>
              <a:rPr lang="en-IN" sz="1000" dirty="0">
                <a:hlinkClick r:id="rId4">
                  <a:extLst>
                    <a:ext uri="{A12FA001-AC4F-418D-AE19-62706E023703}">
                      <ahyp:hlinkClr xmlns:ahyp="http://schemas.microsoft.com/office/drawing/2018/hyperlinkcolor" val="tx"/>
                    </a:ext>
                  </a:extLst>
                </a:hlinkClick>
              </a:rPr>
              <a:t>http://www.cisco-eagle.com/blog/2013/11/25/the-ultimate-guide-to-conveyor-systems/</a:t>
            </a:r>
            <a:endParaRPr lang="en-IN" sz="1000" dirty="0"/>
          </a:p>
          <a:p>
            <a:r>
              <a:rPr lang="en-IN" sz="1000" dirty="0"/>
              <a:t>                         </a:t>
            </a:r>
            <a:r>
              <a:rPr lang="en-IN" sz="1000" dirty="0">
                <a:hlinkClick r:id="rId5">
                  <a:extLst>
                    <a:ext uri="{A12FA001-AC4F-418D-AE19-62706E023703}">
                      <ahyp:hlinkClr xmlns:ahyp="http://schemas.microsoft.com/office/drawing/2018/hyperlinkcolor" val="tx"/>
                    </a:ext>
                  </a:extLst>
                </a:hlinkClick>
              </a:rPr>
              <a:t>https://ta-systems.com/system-categories/assembly-lines/</a:t>
            </a:r>
            <a:r>
              <a:rPr lang="en-IN" sz="1000" dirty="0"/>
              <a:t>    ; </a:t>
            </a:r>
            <a:r>
              <a:rPr lang="en-IN" sz="1000" dirty="0">
                <a:hlinkClick r:id="rId6">
                  <a:extLst>
                    <a:ext uri="{A12FA001-AC4F-418D-AE19-62706E023703}">
                      <ahyp:hlinkClr xmlns:ahyp="http://schemas.microsoft.com/office/drawing/2018/hyperlinkcolor" val="tx"/>
                    </a:ext>
                  </a:extLst>
                </a:hlinkClick>
              </a:rPr>
              <a:t>http://foodstuff-africa.com/food-and-beverage-industry-set-to-grow-worldwide/</a:t>
            </a:r>
            <a:r>
              <a:rPr lang="en-IN" sz="1000" dirty="0"/>
              <a:t> </a:t>
            </a:r>
          </a:p>
          <a:p>
            <a:r>
              <a:rPr lang="en-IN" dirty="0"/>
              <a:t>Speaker notes: Production lines exist in all types of Industries. Any issues in the operations of such a system will affect the entire supply chain, hence causing losses to the organization. Hence our motivation for this project is to locate defects in a production line while the line is operational, so as to prevent any issues that occur before it affects the operations of the system.</a:t>
            </a:r>
          </a:p>
        </p:txBody>
      </p:sp>
    </p:spTree>
    <p:extLst>
      <p:ext uri="{BB962C8B-B14F-4D97-AF65-F5344CB8AC3E}">
        <p14:creationId xmlns:p14="http://schemas.microsoft.com/office/powerpoint/2010/main" val="1101290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Speaker notes: Our tasks were to obtain data using our mobile phone’s accelerometer, while it is passing through the production line and trying to locate defects in the system that can affect its operations. Our main goal was to identify frequencies applied to the system and any imbalances in the line in the form of Dampers and Incliners.</a:t>
            </a:r>
          </a:p>
          <a:p>
            <a:r>
              <a:rPr lang="en-IN" dirty="0"/>
              <a:t>We have divided the responsibilities as shown here  </a:t>
            </a:r>
          </a:p>
        </p:txBody>
      </p:sp>
    </p:spTree>
    <p:extLst>
      <p:ext uri="{BB962C8B-B14F-4D97-AF65-F5344CB8AC3E}">
        <p14:creationId xmlns:p14="http://schemas.microsoft.com/office/powerpoint/2010/main" val="3345149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Speaker notes: We started the experiment by collecting data using our phones with the help of PHYPHOX app. Then we gathered the data of all groups and we pre-processed the data. Parallelly we ran a code on MATLAB for FFT and verified if the frequency matches with the input data set given. Then we decided on the most impactful features which will be used to prepare and train the model in Python. After training the model with training data sets, we test it with testing data sets and validate the output and performance of the model.</a:t>
            </a:r>
          </a:p>
        </p:txBody>
      </p:sp>
    </p:spTree>
    <p:extLst>
      <p:ext uri="{BB962C8B-B14F-4D97-AF65-F5344CB8AC3E}">
        <p14:creationId xmlns:p14="http://schemas.microsoft.com/office/powerpoint/2010/main" val="1793372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So as Rohan mentioned, we started with measuring the time-dependent linear accelerations with the accelerometers in our phone with the </a:t>
            </a:r>
            <a:r>
              <a:rPr lang="en-US" err="1">
                <a:latin typeface="Calibri"/>
                <a:ea typeface="Calibri"/>
                <a:cs typeface="Calibri"/>
              </a:rPr>
              <a:t>Phyphox</a:t>
            </a:r>
            <a:r>
              <a:rPr lang="en-US">
                <a:latin typeface="Calibri"/>
                <a:ea typeface="Calibri"/>
                <a:cs typeface="Calibri"/>
              </a:rPr>
              <a:t> app on the assembly line. As everyone knows, we had several defects like frequency, damping or inclination as imperfect structures. There was perfect structures as well with no defects.</a:t>
            </a:r>
          </a:p>
        </p:txBody>
      </p:sp>
    </p:spTree>
    <p:extLst>
      <p:ext uri="{BB962C8B-B14F-4D97-AF65-F5344CB8AC3E}">
        <p14:creationId xmlns:p14="http://schemas.microsoft.com/office/powerpoint/2010/main" val="3864463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When filtering the signals, we set the cutoff frequency to 80Hz to capture all peak frequencies. By using 4th order Butterworth filter, we filtered the noise and other disturbances. We then performed an FFT on the filtered signal to obtain the frequency peaks. The subplots displayed here shows the occurring peaks at 40Hz.</a:t>
            </a:r>
          </a:p>
        </p:txBody>
      </p:sp>
    </p:spTree>
    <p:extLst>
      <p:ext uri="{BB962C8B-B14F-4D97-AF65-F5344CB8AC3E}">
        <p14:creationId xmlns:p14="http://schemas.microsoft.com/office/powerpoint/2010/main" val="2301300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atin typeface="Arial"/>
                <a:cs typeface="Arial"/>
              </a:rPr>
              <a:t>After the signal filtering, we wanted a data frame to train our model. The schematic shows the methodology we opted for creating a data frame. After MATLAB processing, we had time stamps, linear acceleration X Y Z, group and case numbers in our existing data frame. We defined the sections based on different time stamps and appended it to the existing data frame. We also created a metadata dictionary and appended that as well to the updated data frame to create a new </a:t>
            </a:r>
            <a:r>
              <a:rPr lang="en-IN" err="1">
                <a:latin typeface="Arial"/>
                <a:cs typeface="Arial"/>
              </a:rPr>
              <a:t>dataframe</a:t>
            </a:r>
            <a:r>
              <a:rPr lang="en-IN">
                <a:latin typeface="Arial"/>
                <a:cs typeface="Arial"/>
              </a:rPr>
              <a:t> as updated data frame 2.0</a:t>
            </a:r>
            <a:endParaRPr lang="en-IN"/>
          </a:p>
        </p:txBody>
      </p:sp>
    </p:spTree>
    <p:extLst>
      <p:ext uri="{BB962C8B-B14F-4D97-AF65-F5344CB8AC3E}">
        <p14:creationId xmlns:p14="http://schemas.microsoft.com/office/powerpoint/2010/main" val="1623108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The metadata is a dictionary which was created to identify damping and inclination location for each case and group numbers. We assigned 0s and 1s to classify, for which time stamp or section the defect occurred. The photo shows the 0s, which means that in section 6 or at time stamp around 5 sec, no damping or inclination present.</a:t>
            </a:r>
          </a:p>
        </p:txBody>
      </p:sp>
    </p:spTree>
    <p:extLst>
      <p:ext uri="{BB962C8B-B14F-4D97-AF65-F5344CB8AC3E}">
        <p14:creationId xmlns:p14="http://schemas.microsoft.com/office/powerpoint/2010/main" val="1768883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_1/3 Foto">
    <p:spTree>
      <p:nvGrpSpPr>
        <p:cNvPr id="1" name=""/>
        <p:cNvGrpSpPr/>
        <p:nvPr/>
      </p:nvGrpSpPr>
      <p:grpSpPr>
        <a:xfrm>
          <a:off x="0" y="0"/>
          <a:ext cx="0" cy="0"/>
          <a:chOff x="0" y="0"/>
          <a:chExt cx="0" cy="0"/>
        </a:xfrm>
      </p:grpSpPr>
      <p:cxnSp>
        <p:nvCxnSpPr>
          <p:cNvPr id="4" name="Gerade Verbindung 3"/>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ctrTitle" hasCustomPrompt="1"/>
          </p:nvPr>
        </p:nvSpPr>
        <p:spPr>
          <a:xfrm>
            <a:off x="288000" y="1865700"/>
            <a:ext cx="8568000" cy="405000"/>
          </a:xfrm>
          <a:prstGeom prst="rect">
            <a:avLst/>
          </a:prstGeom>
        </p:spPr>
        <p:txBody>
          <a:bodyPr lIns="0" tIns="0" rIns="0" bIns="0" anchor="t" anchorCtr="0">
            <a:noAutofit/>
          </a:bodyPr>
          <a:lstStyle>
            <a:lvl1pPr algn="ctr">
              <a:defRPr sz="3200" b="1" spc="0">
                <a:solidFill>
                  <a:schemeClr val="tx2"/>
                </a:solidFill>
                <a:latin typeface="+mj-lt"/>
                <a:cs typeface="Arial" panose="020B0604020202020204" pitchFamily="34" charset="0"/>
              </a:defRPr>
            </a:lvl1pPr>
          </a:lstStyle>
          <a:p>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6" name="Subtitle 2"/>
          <p:cNvSpPr>
            <a:spLocks noGrp="1"/>
          </p:cNvSpPr>
          <p:nvPr>
            <p:ph type="subTitle" idx="1"/>
          </p:nvPr>
        </p:nvSpPr>
        <p:spPr>
          <a:xfrm>
            <a:off x="288000" y="2235600"/>
            <a:ext cx="8568000" cy="1241822"/>
          </a:xfrm>
          <a:prstGeom prst="rect">
            <a:avLst/>
          </a:prstGeom>
        </p:spPr>
        <p:txBody>
          <a:bodyPr lIns="0" tIns="0" rIns="0" bIns="0"/>
          <a:lstStyle>
            <a:lvl1pPr marL="0" indent="0" algn="ctr">
              <a:lnSpc>
                <a:spcPct val="100000"/>
              </a:lnSpc>
              <a:buNone/>
              <a:defRPr sz="2000" spc="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a:p>
        </p:txBody>
      </p:sp>
      <p:sp>
        <p:nvSpPr>
          <p:cNvPr id="3" name="Bildplatzhalter 2"/>
          <p:cNvSpPr>
            <a:spLocks noGrp="1"/>
          </p:cNvSpPr>
          <p:nvPr>
            <p:ph type="pic" sz="quarter" idx="11"/>
          </p:nvPr>
        </p:nvSpPr>
        <p:spPr>
          <a:xfrm>
            <a:off x="0" y="0"/>
            <a:ext cx="9144000" cy="1703487"/>
          </a:xfrm>
          <a:prstGeom prst="rect">
            <a:avLst/>
          </a:prstGeom>
        </p:spPr>
        <p:txBody>
          <a:bodyPr/>
          <a:lstStyle>
            <a:lvl1pPr marL="0" indent="0">
              <a:buNone/>
              <a:defRPr/>
            </a:lvl1pPr>
          </a:lstStyle>
          <a:p>
            <a:pPr lvl="0"/>
            <a:endParaRPr lang="en-US" noProof="0"/>
          </a:p>
        </p:txBody>
      </p:sp>
      <p:cxnSp>
        <p:nvCxnSpPr>
          <p:cNvPr id="12" name="Gerade Verbindung 11"/>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hteck 6"/>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2018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C_list">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Gerader Verbinder 9"/>
          <p:cNvCxnSpPr/>
          <p:nvPr/>
        </p:nvCxnSpPr>
        <p:spPr>
          <a:xfrm>
            <a:off x="287339" y="2277666"/>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hteck 12"/>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uppieren 1"/>
          <p:cNvGrpSpPr/>
          <p:nvPr userDrawn="1"/>
        </p:nvGrpSpPr>
        <p:grpSpPr>
          <a:xfrm>
            <a:off x="7740000" y="727340"/>
            <a:ext cx="939021" cy="908280"/>
            <a:chOff x="7771367" y="727340"/>
            <a:chExt cx="939021" cy="908280"/>
          </a:xfrm>
        </p:grpSpPr>
        <p:sp>
          <p:nvSpPr>
            <p:cNvPr id="14" name="Oval 1">
              <a:extLst>
                <a:ext uri="{FF2B5EF4-FFF2-40B4-BE49-F238E27FC236}">
                  <a16:creationId xmlns:a16="http://schemas.microsoft.com/office/drawing/2014/main" id="{C50240C0-50C2-6B40-B23B-48199DE36EC3}"/>
                </a:ext>
              </a:extLst>
            </p:cNvPr>
            <p:cNvSpPr>
              <a:spLocks noChangeAspect="1"/>
            </p:cNvSpPr>
            <p:nvPr/>
          </p:nvSpPr>
          <p:spPr>
            <a:xfrm>
              <a:off x="7790002" y="727340"/>
              <a:ext cx="908280" cy="9082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de-DE" sz="1900">
                <a:solidFill>
                  <a:schemeClr val="bg1"/>
                </a:solidFill>
                <a:cs typeface="Arial Narrow" panose="020B0604020202020204" pitchFamily="34" charset="0"/>
              </a:endParaRPr>
            </a:p>
          </p:txBody>
        </p:sp>
        <p:sp>
          <p:nvSpPr>
            <p:cNvPr id="15" name="Oval 5">
              <a:extLst>
                <a:ext uri="{FF2B5EF4-FFF2-40B4-BE49-F238E27FC236}">
                  <a16:creationId xmlns:a16="http://schemas.microsoft.com/office/drawing/2014/main" id="{D1409F6D-B756-DF44-BC6A-18A3B94C1801}"/>
                </a:ext>
              </a:extLst>
            </p:cNvPr>
            <p:cNvSpPr>
              <a:spLocks noChangeAspect="1"/>
            </p:cNvSpPr>
            <p:nvPr/>
          </p:nvSpPr>
          <p:spPr>
            <a:xfrm>
              <a:off x="7790002" y="727340"/>
              <a:ext cx="908280" cy="908280"/>
            </a:xfrm>
            <a:prstGeom prst="ellipse">
              <a:avLst/>
            </a:prstGeom>
            <a:noFill/>
            <a:ln w="228600">
              <a:solidFill>
                <a:schemeClr val="tx2">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de-DE" sz="1900">
                <a:solidFill>
                  <a:schemeClr val="bg1"/>
                </a:solidFill>
                <a:cs typeface="Arial Narrow" panose="020B0604020202020204" pitchFamily="34" charset="0"/>
              </a:endParaRPr>
            </a:p>
          </p:txBody>
        </p:sp>
        <p:sp>
          <p:nvSpPr>
            <p:cNvPr id="16" name="Textfeld 15">
              <a:extLst>
                <a:ext uri="{FF2B5EF4-FFF2-40B4-BE49-F238E27FC236}">
                  <a16:creationId xmlns:a16="http://schemas.microsoft.com/office/drawing/2014/main" id="{9B58ECC2-0F3E-A946-BF20-DB7630AAAC88}"/>
                </a:ext>
              </a:extLst>
            </p:cNvPr>
            <p:cNvSpPr txBox="1"/>
            <p:nvPr/>
          </p:nvSpPr>
          <p:spPr>
            <a:xfrm rot="600000">
              <a:off x="7771367" y="875634"/>
              <a:ext cx="939021" cy="589084"/>
            </a:xfrm>
            <a:prstGeom prst="rect">
              <a:avLst/>
            </a:prstGeom>
            <a:noFill/>
          </p:spPr>
          <p:txBody>
            <a:bodyPr wrap="none" rtlCol="0" anchor="ctr" anchorCtr="0">
              <a:normAutofit/>
            </a:bodyPr>
            <a:lstStyle/>
            <a:p>
              <a:pPr algn="ctr"/>
              <a:r>
                <a:rPr lang="de-DE" sz="1800">
                  <a:solidFill>
                    <a:schemeClr val="bg1"/>
                  </a:solidFill>
                  <a:latin typeface="Arial Narrow" panose="020B0604020202020204" pitchFamily="34" charset="0"/>
                  <a:cs typeface="Arial Narrow" panose="020B0604020202020204" pitchFamily="34" charset="0"/>
                </a:rPr>
                <a:t>CONTENT</a:t>
              </a:r>
            </a:p>
          </p:txBody>
        </p:sp>
      </p:grpSp>
      <p:sp>
        <p:nvSpPr>
          <p:cNvPr id="17" name="Title 1"/>
          <p:cNvSpPr>
            <a:spLocks noGrp="1"/>
          </p:cNvSpPr>
          <p:nvPr>
            <p:ph type="ctrTitle" hasCustomPrompt="1"/>
          </p:nvPr>
        </p:nvSpPr>
        <p:spPr>
          <a:xfrm>
            <a:off x="288000" y="1865700"/>
            <a:ext cx="8568000" cy="405000"/>
          </a:xfrm>
          <a:prstGeom prst="rect">
            <a:avLst/>
          </a:prstGeom>
        </p:spPr>
        <p:txBody>
          <a:bodyPr lIns="0" tIns="0" rIns="0" bIns="0" anchor="t" anchorCtr="0">
            <a:noAutofit/>
          </a:bodyPr>
          <a:lstStyle>
            <a:lvl1pPr algn="l">
              <a:defRPr sz="3200" b="1" spc="0">
                <a:solidFill>
                  <a:schemeClr val="tx2"/>
                </a:solidFill>
                <a:latin typeface="+mj-lt"/>
                <a:cs typeface="Arial" panose="020B0604020202020204" pitchFamily="34" charset="0"/>
              </a:defRPr>
            </a:lvl1pPr>
          </a:lstStyle>
          <a:p>
            <a:r>
              <a:rPr lang="en-US" noProof="0"/>
              <a:t>Titelmasterformat durch Klicken bearbeiten</a:t>
            </a:r>
          </a:p>
        </p:txBody>
      </p:sp>
      <p:sp>
        <p:nvSpPr>
          <p:cNvPr id="19" name="Textplatzhalter 11"/>
          <p:cNvSpPr>
            <a:spLocks noGrp="1"/>
          </p:cNvSpPr>
          <p:nvPr>
            <p:ph type="body" sz="quarter" idx="13" hasCustomPrompt="1"/>
          </p:nvPr>
        </p:nvSpPr>
        <p:spPr>
          <a:xfrm>
            <a:off x="287991" y="2397600"/>
            <a:ext cx="8569325" cy="2232000"/>
          </a:xfrm>
          <a:prstGeom prst="rect">
            <a:avLst/>
          </a:prstGeom>
        </p:spPr>
        <p:txBody>
          <a:bodyPr lIns="0" tIns="0" rIns="0" bIns="0" anchor="t" anchorCtr="0"/>
          <a:lstStyle>
            <a:lvl1pPr marL="215900" indent="-215900">
              <a:lnSpc>
                <a:spcPct val="125000"/>
              </a:lnSpc>
              <a:buFont typeface="Wingdings" pitchFamily="2" charset="2"/>
              <a:buChar char="§"/>
              <a:defRPr/>
            </a:lvl1pPr>
            <a:lvl2pPr marL="215900" indent="0">
              <a:buSzPct val="90000"/>
              <a:buFont typeface="Wingdings" pitchFamily="2" charset="2"/>
              <a:buNone/>
              <a:defRPr/>
            </a:lvl2pPr>
            <a:lvl3pPr marL="431800" indent="0">
              <a:buFont typeface="Wingdings" pitchFamily="2" charset="2"/>
              <a:buNone/>
              <a:defRPr/>
            </a:lvl3pPr>
            <a:lvl4pPr marL="647700" indent="0">
              <a:buSzPct val="70000"/>
              <a:buFont typeface="Wingdings" pitchFamily="2" charset="2"/>
              <a:buNone/>
              <a:defRPr/>
            </a:lvl4pPr>
          </a:lstStyle>
          <a:p>
            <a:pPr lvl="0"/>
            <a:r>
              <a:rPr lang="en-US" noProof="0"/>
              <a:t>Chapter / Section / Topic 1</a:t>
            </a:r>
          </a:p>
          <a:p>
            <a:pPr lvl="0"/>
            <a:r>
              <a:rPr lang="en-US" noProof="0"/>
              <a:t>Chapter / Section / Topic 2</a:t>
            </a:r>
          </a:p>
          <a:p>
            <a:pPr lvl="0"/>
            <a:r>
              <a:rPr lang="en-US" noProof="0"/>
              <a:t>Chapter / Section / Topic 3</a:t>
            </a:r>
          </a:p>
          <a:p>
            <a:pPr lvl="0"/>
            <a:r>
              <a:rPr lang="en-US" noProof="0"/>
              <a:t>Chapter / Section / Topic 4</a:t>
            </a:r>
          </a:p>
          <a:p>
            <a:pPr lvl="0"/>
            <a:r>
              <a:rPr lang="en-US" noProof="0"/>
              <a:t>Chapter / Section / Topic 5</a:t>
            </a:r>
          </a:p>
          <a:p>
            <a:pPr marL="215900" marR="0" lvl="0" indent="-215900" algn="l" defTabSz="215900" rtl="0" eaLnBrk="0" fontAlgn="base" latinLnBrk="0" hangingPunct="0">
              <a:lnSpc>
                <a:spcPct val="125000"/>
              </a:lnSpc>
              <a:spcBef>
                <a:spcPct val="0"/>
              </a:spcBef>
              <a:spcAft>
                <a:spcPct val="0"/>
              </a:spcAft>
              <a:buClr>
                <a:schemeClr val="tx2"/>
              </a:buClr>
              <a:buSzTx/>
              <a:buFont typeface="Wingdings" pitchFamily="2" charset="2"/>
              <a:buChar char="§"/>
              <a:tabLst>
                <a:tab pos="215900" algn="l"/>
              </a:tabLst>
              <a:defRPr/>
            </a:pPr>
            <a:r>
              <a:rPr lang="en-US" noProof="0"/>
              <a:t>Chapter / Section / Topic 6</a:t>
            </a:r>
          </a:p>
        </p:txBody>
      </p:sp>
    </p:spTree>
    <p:extLst>
      <p:ext uri="{BB962C8B-B14F-4D97-AF65-F5344CB8AC3E}">
        <p14:creationId xmlns:p14="http://schemas.microsoft.com/office/powerpoint/2010/main" val="3081036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6E409-5114-43A2-BE94-52C554824367}"/>
              </a:ext>
            </a:extLst>
          </p:cNvPr>
          <p:cNvSpPr>
            <a:spLocks noGrp="1"/>
          </p:cNvSpPr>
          <p:nvPr>
            <p:ph type="title"/>
          </p:nvPr>
        </p:nvSpPr>
        <p:spPr/>
        <p:txBody>
          <a:bodyPr/>
          <a:lstStyle/>
          <a:p>
            <a:r>
              <a:rPr lang="en-US" noProof="0"/>
              <a:t>Mastertitelformat bearbeiten</a:t>
            </a:r>
          </a:p>
        </p:txBody>
      </p:sp>
    </p:spTree>
    <p:extLst>
      <p:ext uri="{BB962C8B-B14F-4D97-AF65-F5344CB8AC3E}">
        <p14:creationId xmlns:p14="http://schemas.microsoft.com/office/powerpoint/2010/main" val="162828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SubTtl_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6" name="Textplatzhalter 8">
            <a:extLst>
              <a:ext uri="{FF2B5EF4-FFF2-40B4-BE49-F238E27FC236}">
                <a16:creationId xmlns:a16="http://schemas.microsoft.com/office/drawing/2014/main" id="{9F0468C9-A4A4-47A7-9D33-5E1DAE0CE162}"/>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7" name="Textplatzhalter 11">
            <a:extLst>
              <a:ext uri="{FF2B5EF4-FFF2-40B4-BE49-F238E27FC236}">
                <a16:creationId xmlns:a16="http://schemas.microsoft.com/office/drawing/2014/main" id="{A7B9FC09-C093-493F-BD81-DF5D141626C6}"/>
              </a:ext>
            </a:extLst>
          </p:cNvPr>
          <p:cNvSpPr>
            <a:spLocks noGrp="1"/>
          </p:cNvSpPr>
          <p:nvPr>
            <p:ph type="body" sz="quarter" idx="13" hasCustomPrompt="1"/>
          </p:nvPr>
        </p:nvSpPr>
        <p:spPr>
          <a:xfrm>
            <a:off x="287999" y="972000"/>
            <a:ext cx="8568000" cy="3348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300"/>
              </a:spcAft>
              <a:buSzPct val="90000"/>
              <a:buFont typeface="Wingdings" pitchFamily="2" charset="2"/>
              <a:buChar char="§"/>
              <a:defRPr/>
            </a:lvl2pPr>
            <a:lvl3pPr marL="647700" indent="-215900">
              <a:lnSpc>
                <a:spcPct val="110000"/>
              </a:lnSpc>
              <a:spcAft>
                <a:spcPts val="300"/>
              </a:spcAft>
              <a:buFont typeface="Wingdings" pitchFamily="2" charset="2"/>
              <a:buChar char="§"/>
              <a:defRPr/>
            </a:lvl3pPr>
            <a:lvl4pPr marL="863600" indent="-215900">
              <a:lnSpc>
                <a:spcPct val="110000"/>
              </a:lnSpc>
              <a:spcAft>
                <a:spcPts val="300"/>
              </a:spcAft>
              <a:buSzPct val="70000"/>
              <a:buFont typeface="Wingdings" pitchFamily="2" charset="2"/>
              <a:buChar char="§"/>
              <a:defRPr/>
            </a:lvl4pPr>
          </a:lstStyle>
          <a:p>
            <a:pPr lvl="0"/>
            <a:r>
              <a:rPr lang="en-US" noProof="0"/>
              <a:t>Textmasterformate </a:t>
            </a:r>
            <a:r>
              <a:rPr lang="en-US" noProof="0" err="1"/>
              <a:t>durch</a:t>
            </a:r>
            <a:r>
              <a:rPr lang="en-US" noProof="0"/>
              <a:t> </a:t>
            </a:r>
            <a:r>
              <a:rPr lang="en-US" noProof="0" err="1"/>
              <a:t>Klicken</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p:txBody>
      </p:sp>
    </p:spTree>
    <p:extLst>
      <p:ext uri="{BB962C8B-B14F-4D97-AF65-F5344CB8AC3E}">
        <p14:creationId xmlns:p14="http://schemas.microsoft.com/office/powerpoint/2010/main" val="3140464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BoxDot_TextBoxList_subTt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4" name="Textplatzhalter 8">
            <a:extLst>
              <a:ext uri="{FF2B5EF4-FFF2-40B4-BE49-F238E27FC236}">
                <a16:creationId xmlns:a16="http://schemas.microsoft.com/office/drawing/2014/main" id="{C9E1907E-97E0-4AA9-9185-15DC10B71313}"/>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5" name="Textplatzhalter 8">
            <a:extLst>
              <a:ext uri="{FF2B5EF4-FFF2-40B4-BE49-F238E27FC236}">
                <a16:creationId xmlns:a16="http://schemas.microsoft.com/office/drawing/2014/main" id="{2C24CD73-031B-4985-8C07-0C89C2BC2146}"/>
              </a:ext>
            </a:extLst>
          </p:cNvPr>
          <p:cNvSpPr>
            <a:spLocks noGrp="1"/>
          </p:cNvSpPr>
          <p:nvPr>
            <p:ph type="body" sz="quarter" idx="24"/>
          </p:nvPr>
        </p:nvSpPr>
        <p:spPr>
          <a:xfrm>
            <a:off x="288000" y="1296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6" name="Textplatzhalter 8">
            <a:extLst>
              <a:ext uri="{FF2B5EF4-FFF2-40B4-BE49-F238E27FC236}">
                <a16:creationId xmlns:a16="http://schemas.microsoft.com/office/drawing/2014/main" id="{16B001E8-9EBD-4F4F-94B7-5B17CFE298E9}"/>
              </a:ext>
            </a:extLst>
          </p:cNvPr>
          <p:cNvSpPr>
            <a:spLocks noGrp="1"/>
          </p:cNvSpPr>
          <p:nvPr>
            <p:ph type="body" sz="quarter" idx="25"/>
          </p:nvPr>
        </p:nvSpPr>
        <p:spPr>
          <a:xfrm>
            <a:off x="288000" y="1620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8" name="Textplatzhalter 8">
            <a:extLst>
              <a:ext uri="{FF2B5EF4-FFF2-40B4-BE49-F238E27FC236}">
                <a16:creationId xmlns:a16="http://schemas.microsoft.com/office/drawing/2014/main" id="{4D3A4C69-70D3-4A14-A6EB-4E9E584E214B}"/>
              </a:ext>
            </a:extLst>
          </p:cNvPr>
          <p:cNvSpPr>
            <a:spLocks noGrp="1"/>
          </p:cNvSpPr>
          <p:nvPr>
            <p:ph type="body" sz="quarter" idx="26"/>
          </p:nvPr>
        </p:nvSpPr>
        <p:spPr>
          <a:xfrm>
            <a:off x="288000" y="1944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9" name="Textplatzhalter 8">
            <a:extLst>
              <a:ext uri="{FF2B5EF4-FFF2-40B4-BE49-F238E27FC236}">
                <a16:creationId xmlns:a16="http://schemas.microsoft.com/office/drawing/2014/main" id="{3EAE6F08-A140-4F14-B796-175508C90C17}"/>
              </a:ext>
            </a:extLst>
          </p:cNvPr>
          <p:cNvSpPr>
            <a:spLocks noGrp="1"/>
          </p:cNvSpPr>
          <p:nvPr>
            <p:ph type="body" sz="quarter" idx="27"/>
          </p:nvPr>
        </p:nvSpPr>
        <p:spPr>
          <a:xfrm>
            <a:off x="288000" y="2268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0" name="Textplatzhalter 8">
            <a:extLst>
              <a:ext uri="{FF2B5EF4-FFF2-40B4-BE49-F238E27FC236}">
                <a16:creationId xmlns:a16="http://schemas.microsoft.com/office/drawing/2014/main" id="{B438BFC5-8F3F-44FC-98F9-0250D34BEC75}"/>
              </a:ext>
            </a:extLst>
          </p:cNvPr>
          <p:cNvSpPr>
            <a:spLocks noGrp="1"/>
          </p:cNvSpPr>
          <p:nvPr>
            <p:ph type="body" sz="quarter" idx="28"/>
          </p:nvPr>
        </p:nvSpPr>
        <p:spPr>
          <a:xfrm>
            <a:off x="288000" y="2592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1" name="Textplatzhalter 8">
            <a:extLst>
              <a:ext uri="{FF2B5EF4-FFF2-40B4-BE49-F238E27FC236}">
                <a16:creationId xmlns:a16="http://schemas.microsoft.com/office/drawing/2014/main" id="{975BCF9B-9CC3-4E53-9B7C-3188D58C2A4B}"/>
              </a:ext>
            </a:extLst>
          </p:cNvPr>
          <p:cNvSpPr>
            <a:spLocks noGrp="1"/>
          </p:cNvSpPr>
          <p:nvPr>
            <p:ph type="body" sz="quarter" idx="29"/>
          </p:nvPr>
        </p:nvSpPr>
        <p:spPr>
          <a:xfrm>
            <a:off x="288000" y="2916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2" name="Textplatzhalter 8">
            <a:extLst>
              <a:ext uri="{FF2B5EF4-FFF2-40B4-BE49-F238E27FC236}">
                <a16:creationId xmlns:a16="http://schemas.microsoft.com/office/drawing/2014/main" id="{74ACB194-6F4F-4869-A6ED-AED4E42BA571}"/>
              </a:ext>
            </a:extLst>
          </p:cNvPr>
          <p:cNvSpPr>
            <a:spLocks noGrp="1"/>
          </p:cNvSpPr>
          <p:nvPr>
            <p:ph type="body" sz="quarter" idx="30"/>
          </p:nvPr>
        </p:nvSpPr>
        <p:spPr>
          <a:xfrm>
            <a:off x="288000" y="3240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3" name="Textplatzhalter 8">
            <a:extLst>
              <a:ext uri="{FF2B5EF4-FFF2-40B4-BE49-F238E27FC236}">
                <a16:creationId xmlns:a16="http://schemas.microsoft.com/office/drawing/2014/main" id="{60885CC3-C9CF-49D6-888C-75602E5648E3}"/>
              </a:ext>
            </a:extLst>
          </p:cNvPr>
          <p:cNvSpPr>
            <a:spLocks noGrp="1"/>
          </p:cNvSpPr>
          <p:nvPr>
            <p:ph type="body" sz="quarter" idx="31"/>
          </p:nvPr>
        </p:nvSpPr>
        <p:spPr>
          <a:xfrm>
            <a:off x="288000" y="3564000"/>
            <a:ext cx="936000" cy="288000"/>
          </a:xfrm>
          <a:prstGeom prst="rect">
            <a:avLst/>
          </a:prstGeom>
          <a:solidFill>
            <a:schemeClr val="tx2"/>
          </a:solidFill>
        </p:spPr>
        <p:txBody>
          <a:bodyPr lIns="0" tIns="0" rIns="0" bIns="0" anchor="b"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4" name="Textplatzhalter 8">
            <a:extLst>
              <a:ext uri="{FF2B5EF4-FFF2-40B4-BE49-F238E27FC236}">
                <a16:creationId xmlns:a16="http://schemas.microsoft.com/office/drawing/2014/main" id="{DA18FB00-879E-45B7-86C3-C27EB9CA13F7}"/>
              </a:ext>
            </a:extLst>
          </p:cNvPr>
          <p:cNvSpPr>
            <a:spLocks noGrp="1"/>
          </p:cNvSpPr>
          <p:nvPr>
            <p:ph type="body" sz="quarter" idx="32"/>
          </p:nvPr>
        </p:nvSpPr>
        <p:spPr>
          <a:xfrm>
            <a:off x="1296000" y="1296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6" name="Textplatzhalter 8">
            <a:extLst>
              <a:ext uri="{FF2B5EF4-FFF2-40B4-BE49-F238E27FC236}">
                <a16:creationId xmlns:a16="http://schemas.microsoft.com/office/drawing/2014/main" id="{5B1448BC-E0AB-496F-86C1-9D808305D207}"/>
              </a:ext>
            </a:extLst>
          </p:cNvPr>
          <p:cNvSpPr>
            <a:spLocks noGrp="1"/>
          </p:cNvSpPr>
          <p:nvPr>
            <p:ph type="body" sz="quarter" idx="33"/>
          </p:nvPr>
        </p:nvSpPr>
        <p:spPr>
          <a:xfrm>
            <a:off x="1296000" y="1620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7" name="Textplatzhalter 8">
            <a:extLst>
              <a:ext uri="{FF2B5EF4-FFF2-40B4-BE49-F238E27FC236}">
                <a16:creationId xmlns:a16="http://schemas.microsoft.com/office/drawing/2014/main" id="{1D6BD679-8384-4679-A727-7DC8117CCFB5}"/>
              </a:ext>
            </a:extLst>
          </p:cNvPr>
          <p:cNvSpPr>
            <a:spLocks noGrp="1"/>
          </p:cNvSpPr>
          <p:nvPr>
            <p:ph type="body" sz="quarter" idx="34"/>
          </p:nvPr>
        </p:nvSpPr>
        <p:spPr>
          <a:xfrm>
            <a:off x="1296000" y="1944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8" name="Textplatzhalter 8">
            <a:extLst>
              <a:ext uri="{FF2B5EF4-FFF2-40B4-BE49-F238E27FC236}">
                <a16:creationId xmlns:a16="http://schemas.microsoft.com/office/drawing/2014/main" id="{12B03C08-4FA7-4E38-A828-B6B240DB786C}"/>
              </a:ext>
            </a:extLst>
          </p:cNvPr>
          <p:cNvSpPr>
            <a:spLocks noGrp="1"/>
          </p:cNvSpPr>
          <p:nvPr>
            <p:ph type="body" sz="quarter" idx="35"/>
          </p:nvPr>
        </p:nvSpPr>
        <p:spPr>
          <a:xfrm>
            <a:off x="1296000" y="2268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9" name="Textplatzhalter 8">
            <a:extLst>
              <a:ext uri="{FF2B5EF4-FFF2-40B4-BE49-F238E27FC236}">
                <a16:creationId xmlns:a16="http://schemas.microsoft.com/office/drawing/2014/main" id="{F6829CB5-C599-46E4-8AD6-65BDC7B70E76}"/>
              </a:ext>
            </a:extLst>
          </p:cNvPr>
          <p:cNvSpPr>
            <a:spLocks noGrp="1"/>
          </p:cNvSpPr>
          <p:nvPr>
            <p:ph type="body" sz="quarter" idx="36"/>
          </p:nvPr>
        </p:nvSpPr>
        <p:spPr>
          <a:xfrm>
            <a:off x="1296000" y="2592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20" name="Textplatzhalter 8">
            <a:extLst>
              <a:ext uri="{FF2B5EF4-FFF2-40B4-BE49-F238E27FC236}">
                <a16:creationId xmlns:a16="http://schemas.microsoft.com/office/drawing/2014/main" id="{BEE87C75-B7EF-4CF7-AED0-93B41AB4B634}"/>
              </a:ext>
            </a:extLst>
          </p:cNvPr>
          <p:cNvSpPr>
            <a:spLocks noGrp="1"/>
          </p:cNvSpPr>
          <p:nvPr>
            <p:ph type="body" sz="quarter" idx="37"/>
          </p:nvPr>
        </p:nvSpPr>
        <p:spPr>
          <a:xfrm>
            <a:off x="1296000" y="2916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21" name="Textplatzhalter 8">
            <a:extLst>
              <a:ext uri="{FF2B5EF4-FFF2-40B4-BE49-F238E27FC236}">
                <a16:creationId xmlns:a16="http://schemas.microsoft.com/office/drawing/2014/main" id="{17C571D1-1865-4BD6-AAB4-6D6A980E518B}"/>
              </a:ext>
            </a:extLst>
          </p:cNvPr>
          <p:cNvSpPr>
            <a:spLocks noGrp="1"/>
          </p:cNvSpPr>
          <p:nvPr>
            <p:ph type="body" sz="quarter" idx="38"/>
          </p:nvPr>
        </p:nvSpPr>
        <p:spPr>
          <a:xfrm>
            <a:off x="1296000" y="3240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22" name="Textplatzhalter 8">
            <a:extLst>
              <a:ext uri="{FF2B5EF4-FFF2-40B4-BE49-F238E27FC236}">
                <a16:creationId xmlns:a16="http://schemas.microsoft.com/office/drawing/2014/main" id="{95DC1976-2FA8-4D9A-B7B7-D32863810D11}"/>
              </a:ext>
            </a:extLst>
          </p:cNvPr>
          <p:cNvSpPr>
            <a:spLocks noGrp="1"/>
          </p:cNvSpPr>
          <p:nvPr>
            <p:ph type="body" sz="quarter" idx="39"/>
          </p:nvPr>
        </p:nvSpPr>
        <p:spPr>
          <a:xfrm>
            <a:off x="1296000" y="3564000"/>
            <a:ext cx="7560000" cy="288000"/>
          </a:xfrm>
          <a:prstGeom prst="rect">
            <a:avLst/>
          </a:prstGeom>
          <a:noFill/>
        </p:spPr>
        <p:txBody>
          <a:bodyPr lIns="0" tIns="0" rIns="0" bIns="0" anchor="b" anchorCtr="0"/>
          <a:lstStyle>
            <a:lvl1pPr marL="0" indent="0">
              <a:buNone/>
              <a:defRPr sz="1800" b="0">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157885823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bTl_3T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4" name="Textplatzhalter 8">
            <a:extLst>
              <a:ext uri="{FF2B5EF4-FFF2-40B4-BE49-F238E27FC236}">
                <a16:creationId xmlns:a16="http://schemas.microsoft.com/office/drawing/2014/main" id="{C9E1907E-97E0-4AA9-9185-15DC10B71313}"/>
              </a:ext>
            </a:extLst>
          </p:cNvPr>
          <p:cNvSpPr>
            <a:spLocks noGrp="1"/>
          </p:cNvSpPr>
          <p:nvPr>
            <p:ph type="body" sz="quarter" idx="23"/>
          </p:nvPr>
        </p:nvSpPr>
        <p:spPr>
          <a:xfrm>
            <a:off x="1296000" y="648000"/>
            <a:ext cx="7560000"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5" name="Textplatzhalter 8">
            <a:extLst>
              <a:ext uri="{FF2B5EF4-FFF2-40B4-BE49-F238E27FC236}">
                <a16:creationId xmlns:a16="http://schemas.microsoft.com/office/drawing/2014/main" id="{2C24CD73-031B-4985-8C07-0C89C2BC2146}"/>
              </a:ext>
            </a:extLst>
          </p:cNvPr>
          <p:cNvSpPr>
            <a:spLocks noGrp="1"/>
          </p:cNvSpPr>
          <p:nvPr>
            <p:ph type="body" sz="quarter" idx="24" hasCustomPrompt="1"/>
          </p:nvPr>
        </p:nvSpPr>
        <p:spPr>
          <a:xfrm>
            <a:off x="288000" y="648000"/>
            <a:ext cx="93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Tasks x</a:t>
            </a:r>
          </a:p>
        </p:txBody>
      </p:sp>
      <p:sp>
        <p:nvSpPr>
          <p:cNvPr id="6" name="Textplatzhalter 8">
            <a:extLst>
              <a:ext uri="{FF2B5EF4-FFF2-40B4-BE49-F238E27FC236}">
                <a16:creationId xmlns:a16="http://schemas.microsoft.com/office/drawing/2014/main" id="{16B001E8-9EBD-4F4F-94B7-5B17CFE298E9}"/>
              </a:ext>
            </a:extLst>
          </p:cNvPr>
          <p:cNvSpPr>
            <a:spLocks noGrp="1"/>
          </p:cNvSpPr>
          <p:nvPr>
            <p:ph type="body" sz="quarter" idx="25" hasCustomPrompt="1"/>
          </p:nvPr>
        </p:nvSpPr>
        <p:spPr>
          <a:xfrm>
            <a:off x="288000" y="1728000"/>
            <a:ext cx="93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Task x.1</a:t>
            </a:r>
          </a:p>
        </p:txBody>
      </p:sp>
      <p:sp>
        <p:nvSpPr>
          <p:cNvPr id="10" name="Textplatzhalter 8">
            <a:extLst>
              <a:ext uri="{FF2B5EF4-FFF2-40B4-BE49-F238E27FC236}">
                <a16:creationId xmlns:a16="http://schemas.microsoft.com/office/drawing/2014/main" id="{B438BFC5-8F3F-44FC-98F9-0250D34BEC75}"/>
              </a:ext>
            </a:extLst>
          </p:cNvPr>
          <p:cNvSpPr>
            <a:spLocks noGrp="1"/>
          </p:cNvSpPr>
          <p:nvPr>
            <p:ph type="body" sz="quarter" idx="28" hasCustomPrompt="1"/>
          </p:nvPr>
        </p:nvSpPr>
        <p:spPr>
          <a:xfrm>
            <a:off x="288000" y="2664000"/>
            <a:ext cx="93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Task x.2</a:t>
            </a:r>
          </a:p>
        </p:txBody>
      </p:sp>
      <p:sp>
        <p:nvSpPr>
          <p:cNvPr id="13" name="Textplatzhalter 8">
            <a:extLst>
              <a:ext uri="{FF2B5EF4-FFF2-40B4-BE49-F238E27FC236}">
                <a16:creationId xmlns:a16="http://schemas.microsoft.com/office/drawing/2014/main" id="{60885CC3-C9CF-49D6-888C-75602E5648E3}"/>
              </a:ext>
            </a:extLst>
          </p:cNvPr>
          <p:cNvSpPr>
            <a:spLocks noGrp="1"/>
          </p:cNvSpPr>
          <p:nvPr>
            <p:ph type="body" sz="quarter" idx="31" hasCustomPrompt="1"/>
          </p:nvPr>
        </p:nvSpPr>
        <p:spPr>
          <a:xfrm>
            <a:off x="288000" y="3600000"/>
            <a:ext cx="93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Task x.3</a:t>
            </a:r>
          </a:p>
        </p:txBody>
      </p:sp>
      <p:sp>
        <p:nvSpPr>
          <p:cNvPr id="23" name="Textplatzhalter 11">
            <a:extLst>
              <a:ext uri="{FF2B5EF4-FFF2-40B4-BE49-F238E27FC236}">
                <a16:creationId xmlns:a16="http://schemas.microsoft.com/office/drawing/2014/main" id="{90231AB7-7169-4443-B7C7-91A479A8A78A}"/>
              </a:ext>
            </a:extLst>
          </p:cNvPr>
          <p:cNvSpPr>
            <a:spLocks noGrp="1"/>
          </p:cNvSpPr>
          <p:nvPr>
            <p:ph type="body" sz="quarter" idx="13" hasCustomPrompt="1"/>
          </p:nvPr>
        </p:nvSpPr>
        <p:spPr>
          <a:xfrm>
            <a:off x="287991" y="1008000"/>
            <a:ext cx="8569325" cy="576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26" name="Textplatzhalter 11">
            <a:extLst>
              <a:ext uri="{FF2B5EF4-FFF2-40B4-BE49-F238E27FC236}">
                <a16:creationId xmlns:a16="http://schemas.microsoft.com/office/drawing/2014/main" id="{8DA2AF58-D29C-455E-93D4-5180D43B0772}"/>
              </a:ext>
            </a:extLst>
          </p:cNvPr>
          <p:cNvSpPr>
            <a:spLocks noGrp="1"/>
          </p:cNvSpPr>
          <p:nvPr>
            <p:ph type="body" sz="quarter" idx="40" hasCustomPrompt="1"/>
          </p:nvPr>
        </p:nvSpPr>
        <p:spPr>
          <a:xfrm>
            <a:off x="1296000" y="1724810"/>
            <a:ext cx="7560000" cy="864000"/>
          </a:xfrm>
          <a:prstGeom prst="rect">
            <a:avLst/>
          </a:prstGeom>
        </p:spPr>
        <p:txBody>
          <a:bodyPr lIns="0" tIns="0" rIns="0" bIns="0" anchor="t"/>
          <a:lstStyle>
            <a:lvl1pPr marL="215900" indent="-215900">
              <a:lnSpc>
                <a:spcPct val="100000"/>
              </a:lnSpc>
              <a:spcBef>
                <a:spcPts val="300"/>
              </a:spcBef>
              <a:spcAft>
                <a:spcPts val="300"/>
              </a:spcAft>
              <a:buFont typeface="Wingdings" pitchFamily="2" charset="2"/>
              <a:buChar char="§"/>
              <a:defRPr/>
            </a:lvl1pPr>
            <a:lvl2pPr marL="431800" indent="-215900">
              <a:lnSpc>
                <a:spcPct val="100000"/>
              </a:lnSpc>
              <a:spcAft>
                <a:spcPts val="2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27" name="Textplatzhalter 11">
            <a:extLst>
              <a:ext uri="{FF2B5EF4-FFF2-40B4-BE49-F238E27FC236}">
                <a16:creationId xmlns:a16="http://schemas.microsoft.com/office/drawing/2014/main" id="{8D4C74C7-2282-44B3-962C-F4359598411D}"/>
              </a:ext>
            </a:extLst>
          </p:cNvPr>
          <p:cNvSpPr>
            <a:spLocks noGrp="1"/>
          </p:cNvSpPr>
          <p:nvPr>
            <p:ph type="body" sz="quarter" idx="41" hasCustomPrompt="1"/>
          </p:nvPr>
        </p:nvSpPr>
        <p:spPr>
          <a:xfrm>
            <a:off x="1296000" y="2664000"/>
            <a:ext cx="7560000" cy="864000"/>
          </a:xfrm>
          <a:prstGeom prst="rect">
            <a:avLst/>
          </a:prstGeom>
        </p:spPr>
        <p:txBody>
          <a:bodyPr lIns="0" tIns="0" rIns="0" bIns="0" anchor="t"/>
          <a:lstStyle>
            <a:lvl1pPr marL="215900" indent="-215900">
              <a:lnSpc>
                <a:spcPct val="100000"/>
              </a:lnSpc>
              <a:spcBef>
                <a:spcPts val="300"/>
              </a:spcBef>
              <a:spcAft>
                <a:spcPts val="300"/>
              </a:spcAft>
              <a:buFont typeface="Wingdings" pitchFamily="2" charset="2"/>
              <a:buChar char="§"/>
              <a:defRPr/>
            </a:lvl1pPr>
            <a:lvl2pPr marL="431800" indent="-215900">
              <a:lnSpc>
                <a:spcPct val="100000"/>
              </a:lnSpc>
              <a:spcAft>
                <a:spcPts val="2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28" name="Textplatzhalter 11">
            <a:extLst>
              <a:ext uri="{FF2B5EF4-FFF2-40B4-BE49-F238E27FC236}">
                <a16:creationId xmlns:a16="http://schemas.microsoft.com/office/drawing/2014/main" id="{DA021D71-710D-433C-8131-EB78003BD04A}"/>
              </a:ext>
            </a:extLst>
          </p:cNvPr>
          <p:cNvSpPr>
            <a:spLocks noGrp="1"/>
          </p:cNvSpPr>
          <p:nvPr>
            <p:ph type="body" sz="quarter" idx="42" hasCustomPrompt="1"/>
          </p:nvPr>
        </p:nvSpPr>
        <p:spPr>
          <a:xfrm>
            <a:off x="1296000" y="3600000"/>
            <a:ext cx="7560000" cy="864000"/>
          </a:xfrm>
          <a:prstGeom prst="rect">
            <a:avLst/>
          </a:prstGeom>
        </p:spPr>
        <p:txBody>
          <a:bodyPr lIns="0" tIns="0" rIns="0" bIns="0" anchor="t"/>
          <a:lstStyle>
            <a:lvl1pPr marL="215900" indent="-215900">
              <a:lnSpc>
                <a:spcPct val="100000"/>
              </a:lnSpc>
              <a:spcBef>
                <a:spcPts val="300"/>
              </a:spcBef>
              <a:spcAft>
                <a:spcPts val="0"/>
              </a:spcAft>
              <a:buFont typeface="Wingdings" pitchFamily="2" charset="2"/>
              <a:buChar char="§"/>
              <a:defRPr/>
            </a:lvl1pPr>
            <a:lvl2pPr marL="431800" indent="-215900">
              <a:lnSpc>
                <a:spcPct val="100000"/>
              </a:lnSpc>
              <a:spcAft>
                <a:spcPts val="0"/>
              </a:spcAft>
              <a:buSzPct val="90000"/>
              <a:buFont typeface="Wingdings" pitchFamily="2" charset="2"/>
              <a:buChar char="§"/>
              <a:defRPr/>
            </a:lvl2pPr>
            <a:lvl3pPr marL="647700" indent="-215900">
              <a:lnSpc>
                <a:spcPct val="100000"/>
              </a:lnSpc>
              <a:spcAft>
                <a:spcPts val="0"/>
              </a:spcAft>
              <a:buFont typeface="Wingdings" pitchFamily="2" charset="2"/>
              <a:buChar char="§"/>
              <a:defRPr/>
            </a:lvl3pPr>
            <a:lvl4pPr marL="863600" indent="-215900">
              <a:lnSpc>
                <a:spcPct val="100000"/>
              </a:lnSpc>
              <a:spcAft>
                <a:spcPts val="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374106829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bTl_2sl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4" name="Textplatzhalter 8">
            <a:extLst>
              <a:ext uri="{FF2B5EF4-FFF2-40B4-BE49-F238E27FC236}">
                <a16:creationId xmlns:a16="http://schemas.microsoft.com/office/drawing/2014/main" id="{C9E1907E-97E0-4AA9-9185-15DC10B71313}"/>
              </a:ext>
            </a:extLst>
          </p:cNvPr>
          <p:cNvSpPr>
            <a:spLocks noGrp="1"/>
          </p:cNvSpPr>
          <p:nvPr>
            <p:ph type="body" sz="quarter" idx="23"/>
          </p:nvPr>
        </p:nvSpPr>
        <p:spPr>
          <a:xfrm>
            <a:off x="1656000" y="648000"/>
            <a:ext cx="7200000"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5" name="Textplatzhalter 8">
            <a:extLst>
              <a:ext uri="{FF2B5EF4-FFF2-40B4-BE49-F238E27FC236}">
                <a16:creationId xmlns:a16="http://schemas.microsoft.com/office/drawing/2014/main" id="{2C24CD73-031B-4985-8C07-0C89C2BC2146}"/>
              </a:ext>
            </a:extLst>
          </p:cNvPr>
          <p:cNvSpPr>
            <a:spLocks noGrp="1"/>
          </p:cNvSpPr>
          <p:nvPr>
            <p:ph type="body" sz="quarter" idx="24" hasCustomPrompt="1"/>
          </p:nvPr>
        </p:nvSpPr>
        <p:spPr>
          <a:xfrm>
            <a:off x="288000" y="648000"/>
            <a:ext cx="129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Solutions x</a:t>
            </a:r>
          </a:p>
        </p:txBody>
      </p:sp>
      <p:sp>
        <p:nvSpPr>
          <p:cNvPr id="6" name="Textplatzhalter 8">
            <a:extLst>
              <a:ext uri="{FF2B5EF4-FFF2-40B4-BE49-F238E27FC236}">
                <a16:creationId xmlns:a16="http://schemas.microsoft.com/office/drawing/2014/main" id="{16B001E8-9EBD-4F4F-94B7-5B17CFE298E9}"/>
              </a:ext>
            </a:extLst>
          </p:cNvPr>
          <p:cNvSpPr>
            <a:spLocks noGrp="1"/>
          </p:cNvSpPr>
          <p:nvPr>
            <p:ph type="body" sz="quarter" idx="25" hasCustomPrompt="1"/>
          </p:nvPr>
        </p:nvSpPr>
        <p:spPr>
          <a:xfrm>
            <a:off x="288000" y="1080000"/>
            <a:ext cx="129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Solution x.1</a:t>
            </a:r>
          </a:p>
        </p:txBody>
      </p:sp>
      <p:sp>
        <p:nvSpPr>
          <p:cNvPr id="10" name="Textplatzhalter 8">
            <a:extLst>
              <a:ext uri="{FF2B5EF4-FFF2-40B4-BE49-F238E27FC236}">
                <a16:creationId xmlns:a16="http://schemas.microsoft.com/office/drawing/2014/main" id="{B438BFC5-8F3F-44FC-98F9-0250D34BEC75}"/>
              </a:ext>
            </a:extLst>
          </p:cNvPr>
          <p:cNvSpPr>
            <a:spLocks noGrp="1"/>
          </p:cNvSpPr>
          <p:nvPr>
            <p:ph type="body" sz="quarter" idx="28" hasCustomPrompt="1"/>
          </p:nvPr>
        </p:nvSpPr>
        <p:spPr>
          <a:xfrm>
            <a:off x="288000" y="2664000"/>
            <a:ext cx="129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Solution x.2</a:t>
            </a:r>
          </a:p>
        </p:txBody>
      </p:sp>
      <p:sp>
        <p:nvSpPr>
          <p:cNvPr id="12" name="Bildplatzhalter 3">
            <a:extLst>
              <a:ext uri="{FF2B5EF4-FFF2-40B4-BE49-F238E27FC236}">
                <a16:creationId xmlns:a16="http://schemas.microsoft.com/office/drawing/2014/main" id="{D063EBF7-AF61-4DE7-88F0-6B97FAE4DF27}"/>
              </a:ext>
            </a:extLst>
          </p:cNvPr>
          <p:cNvSpPr>
            <a:spLocks noGrp="1"/>
          </p:cNvSpPr>
          <p:nvPr>
            <p:ph type="pic" sz="quarter" idx="16" hasCustomPrompt="1"/>
          </p:nvPr>
        </p:nvSpPr>
        <p:spPr>
          <a:xfrm>
            <a:off x="6264000" y="1080000"/>
            <a:ext cx="2592000" cy="1440000"/>
          </a:xfrm>
          <a:prstGeom prst="rect">
            <a:avLst/>
          </a:prstGeom>
        </p:spPr>
        <p:txBody>
          <a:bodyPr anchor="ctr"/>
          <a:lstStyle>
            <a:lvl1pPr marL="0" indent="0">
              <a:buNone/>
              <a:defRPr baseline="0"/>
            </a:lvl1pPr>
          </a:lstStyle>
          <a:p>
            <a:pPr lvl="0"/>
            <a:r>
              <a:rPr lang="en-US" noProof="0"/>
              <a:t>Bild (16:9)</a:t>
            </a:r>
          </a:p>
        </p:txBody>
      </p:sp>
      <p:sp>
        <p:nvSpPr>
          <p:cNvPr id="15" name="Bildplatzhalter 3">
            <a:extLst>
              <a:ext uri="{FF2B5EF4-FFF2-40B4-BE49-F238E27FC236}">
                <a16:creationId xmlns:a16="http://schemas.microsoft.com/office/drawing/2014/main" id="{24E98519-5BCE-494F-B03C-E1AA1FC85649}"/>
              </a:ext>
            </a:extLst>
          </p:cNvPr>
          <p:cNvSpPr>
            <a:spLocks noGrp="1"/>
          </p:cNvSpPr>
          <p:nvPr>
            <p:ph type="pic" sz="quarter" idx="37" hasCustomPrompt="1"/>
          </p:nvPr>
        </p:nvSpPr>
        <p:spPr>
          <a:xfrm>
            <a:off x="6264000" y="2664000"/>
            <a:ext cx="2592000" cy="1440000"/>
          </a:xfrm>
          <a:prstGeom prst="rect">
            <a:avLst/>
          </a:prstGeom>
        </p:spPr>
        <p:txBody>
          <a:bodyPr anchor="ctr"/>
          <a:lstStyle>
            <a:lvl1pPr marL="0" indent="0">
              <a:buNone/>
              <a:defRPr baseline="0"/>
            </a:lvl1pPr>
          </a:lstStyle>
          <a:p>
            <a:pPr lvl="0"/>
            <a:r>
              <a:rPr lang="en-US" noProof="0"/>
              <a:t>Bild (16:9)</a:t>
            </a:r>
          </a:p>
        </p:txBody>
      </p:sp>
      <p:sp>
        <p:nvSpPr>
          <p:cNvPr id="17" name="Textplatzhalter 11">
            <a:extLst>
              <a:ext uri="{FF2B5EF4-FFF2-40B4-BE49-F238E27FC236}">
                <a16:creationId xmlns:a16="http://schemas.microsoft.com/office/drawing/2014/main" id="{A3F9EE9E-D0A5-424D-B0AF-CBD31A9FF373}"/>
              </a:ext>
            </a:extLst>
          </p:cNvPr>
          <p:cNvSpPr>
            <a:spLocks noGrp="1"/>
          </p:cNvSpPr>
          <p:nvPr>
            <p:ph type="body" sz="quarter" idx="40" hasCustomPrompt="1"/>
          </p:nvPr>
        </p:nvSpPr>
        <p:spPr>
          <a:xfrm>
            <a:off x="1656000" y="1080000"/>
            <a:ext cx="4464000" cy="1440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18" name="Textplatzhalter 11">
            <a:extLst>
              <a:ext uri="{FF2B5EF4-FFF2-40B4-BE49-F238E27FC236}">
                <a16:creationId xmlns:a16="http://schemas.microsoft.com/office/drawing/2014/main" id="{EBDD11D0-D2AA-4AFB-8BCB-4DA92BC3A969}"/>
              </a:ext>
            </a:extLst>
          </p:cNvPr>
          <p:cNvSpPr>
            <a:spLocks noGrp="1"/>
          </p:cNvSpPr>
          <p:nvPr>
            <p:ph type="body" sz="quarter" idx="41" hasCustomPrompt="1"/>
          </p:nvPr>
        </p:nvSpPr>
        <p:spPr>
          <a:xfrm>
            <a:off x="1656000" y="2664000"/>
            <a:ext cx="4464000" cy="1440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1486967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bTl_1slt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4" name="Textplatzhalter 8">
            <a:extLst>
              <a:ext uri="{FF2B5EF4-FFF2-40B4-BE49-F238E27FC236}">
                <a16:creationId xmlns:a16="http://schemas.microsoft.com/office/drawing/2014/main" id="{C9E1907E-97E0-4AA9-9185-15DC10B71313}"/>
              </a:ext>
            </a:extLst>
          </p:cNvPr>
          <p:cNvSpPr>
            <a:spLocks noGrp="1"/>
          </p:cNvSpPr>
          <p:nvPr>
            <p:ph type="body" sz="quarter" idx="23"/>
          </p:nvPr>
        </p:nvSpPr>
        <p:spPr>
          <a:xfrm>
            <a:off x="1656000" y="648000"/>
            <a:ext cx="7200000"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5" name="Textplatzhalter 8">
            <a:extLst>
              <a:ext uri="{FF2B5EF4-FFF2-40B4-BE49-F238E27FC236}">
                <a16:creationId xmlns:a16="http://schemas.microsoft.com/office/drawing/2014/main" id="{2C24CD73-031B-4985-8C07-0C89C2BC2146}"/>
              </a:ext>
            </a:extLst>
          </p:cNvPr>
          <p:cNvSpPr>
            <a:spLocks noGrp="1"/>
          </p:cNvSpPr>
          <p:nvPr>
            <p:ph type="body" sz="quarter" idx="24" hasCustomPrompt="1"/>
          </p:nvPr>
        </p:nvSpPr>
        <p:spPr>
          <a:xfrm>
            <a:off x="288000" y="648000"/>
            <a:ext cx="1296000" cy="288000"/>
          </a:xfrm>
          <a:prstGeom prst="rect">
            <a:avLst/>
          </a:prstGeom>
          <a:solidFill>
            <a:schemeClr val="tx2"/>
          </a:solidFill>
        </p:spPr>
        <p:txBody>
          <a:bodyPr lIns="36000" tIns="36000" rIns="36000" bIns="36000" anchor="ctr" anchorCtr="0"/>
          <a:lstStyle>
            <a:lvl1pPr marL="0" indent="0">
              <a:buNone/>
              <a:defRPr sz="1800" b="0">
                <a:solidFill>
                  <a:schemeClr val="bg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r>
              <a:rPr lang="en-US" noProof="0"/>
              <a:t>Solution x.i</a:t>
            </a:r>
          </a:p>
        </p:txBody>
      </p:sp>
      <p:sp>
        <p:nvSpPr>
          <p:cNvPr id="12" name="Bildplatzhalter 3">
            <a:extLst>
              <a:ext uri="{FF2B5EF4-FFF2-40B4-BE49-F238E27FC236}">
                <a16:creationId xmlns:a16="http://schemas.microsoft.com/office/drawing/2014/main" id="{D063EBF7-AF61-4DE7-88F0-6B97FAE4DF27}"/>
              </a:ext>
            </a:extLst>
          </p:cNvPr>
          <p:cNvSpPr>
            <a:spLocks noGrp="1"/>
          </p:cNvSpPr>
          <p:nvPr>
            <p:ph type="pic" sz="quarter" idx="16" hasCustomPrompt="1"/>
          </p:nvPr>
        </p:nvSpPr>
        <p:spPr>
          <a:xfrm>
            <a:off x="4752000" y="972000"/>
            <a:ext cx="4104000" cy="3492000"/>
          </a:xfrm>
          <a:prstGeom prst="rect">
            <a:avLst/>
          </a:prstGeom>
        </p:spPr>
        <p:txBody>
          <a:bodyPr anchor="ctr"/>
          <a:lstStyle>
            <a:lvl1pPr marL="0" indent="0">
              <a:buNone/>
              <a:defRPr baseline="0"/>
            </a:lvl1pPr>
          </a:lstStyle>
          <a:p>
            <a:pPr lvl="0"/>
            <a:r>
              <a:rPr lang="en-US" noProof="0"/>
              <a:t>Bild (16:9)</a:t>
            </a:r>
          </a:p>
        </p:txBody>
      </p:sp>
      <p:sp>
        <p:nvSpPr>
          <p:cNvPr id="17" name="Textplatzhalter 11">
            <a:extLst>
              <a:ext uri="{FF2B5EF4-FFF2-40B4-BE49-F238E27FC236}">
                <a16:creationId xmlns:a16="http://schemas.microsoft.com/office/drawing/2014/main" id="{A3F9EE9E-D0A5-424D-B0AF-CBD31A9FF373}"/>
              </a:ext>
            </a:extLst>
          </p:cNvPr>
          <p:cNvSpPr>
            <a:spLocks noGrp="1"/>
          </p:cNvSpPr>
          <p:nvPr>
            <p:ph type="body" sz="quarter" idx="40"/>
          </p:nvPr>
        </p:nvSpPr>
        <p:spPr>
          <a:xfrm>
            <a:off x="288000" y="972000"/>
            <a:ext cx="4320000" cy="3492000"/>
          </a:xfrm>
          <a:prstGeom prst="rect">
            <a:avLst/>
          </a:prstGeom>
        </p:spPr>
        <p:txBody>
          <a:bodyPr lIns="0" tIns="0" rIns="0" bIns="0" anchor="t"/>
          <a:lstStyle>
            <a:lvl1pPr marL="0" indent="0">
              <a:lnSpc>
                <a:spcPct val="110000"/>
              </a:lnSpc>
              <a:spcBef>
                <a:spcPts val="0"/>
              </a:spcBef>
              <a:spcAft>
                <a:spcPts val="600"/>
              </a:spcAft>
              <a:buFont typeface="Wingdings" pitchFamily="2" charset="2"/>
              <a:buNone/>
              <a:defRPr sz="1600">
                <a:latin typeface="Courier New" panose="02070309020205020404" pitchFamily="49" charset="0"/>
                <a:cs typeface="Courier New" panose="02070309020205020404" pitchFamily="49" charset="0"/>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endParaRPr lang="en-US" noProof="0"/>
          </a:p>
        </p:txBody>
      </p:sp>
    </p:spTree>
    <p:extLst>
      <p:ext uri="{BB962C8B-B14F-4D97-AF65-F5344CB8AC3E}">
        <p14:creationId xmlns:p14="http://schemas.microsoft.com/office/powerpoint/2010/main" val="349031553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_pctr_subTt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p:nvPr>
        </p:nvSpPr>
        <p:spPr>
          <a:xfrm>
            <a:off x="287339" y="1008000"/>
            <a:ext cx="8569325" cy="3312000"/>
          </a:xfrm>
          <a:prstGeom prst="rect">
            <a:avLst/>
          </a:prstGeom>
        </p:spPr>
        <p:txBody>
          <a:bodyPr/>
          <a:lstStyle>
            <a:lvl1pPr marL="0" indent="0">
              <a:buNone/>
              <a:defRPr/>
            </a:lvl1pPr>
          </a:lstStyle>
          <a:p>
            <a:pPr lvl="0"/>
            <a:endParaRPr lang="en-US" noProof="0"/>
          </a:p>
        </p:txBody>
      </p:sp>
      <p:sp>
        <p:nvSpPr>
          <p:cNvPr id="6" name="Textplatzhalter 8">
            <a:extLst>
              <a:ext uri="{FF2B5EF4-FFF2-40B4-BE49-F238E27FC236}">
                <a16:creationId xmlns:a16="http://schemas.microsoft.com/office/drawing/2014/main" id="{9F0468C9-A4A4-47A7-9D33-5E1DAE0CE162}"/>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968186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bTl_L_pctr_R_text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hasCustomPrompt="1"/>
          </p:nvPr>
        </p:nvSpPr>
        <p:spPr>
          <a:xfrm>
            <a:off x="287339" y="972000"/>
            <a:ext cx="4176000" cy="2340000"/>
          </a:xfrm>
          <a:prstGeom prst="rect">
            <a:avLst/>
          </a:prstGeom>
        </p:spPr>
        <p:txBody>
          <a:bodyPr/>
          <a:lstStyle>
            <a:lvl1pPr marL="0" indent="0">
              <a:buNone/>
              <a:defRPr/>
            </a:lvl1pPr>
          </a:lstStyle>
          <a:p>
            <a:pPr lvl="0"/>
            <a:r>
              <a:rPr lang="en-US" noProof="0"/>
              <a:t>16:9</a:t>
            </a:r>
          </a:p>
        </p:txBody>
      </p:sp>
      <p:sp>
        <p:nvSpPr>
          <p:cNvPr id="6" name="Textplatzhalter 8">
            <a:extLst>
              <a:ext uri="{FF2B5EF4-FFF2-40B4-BE49-F238E27FC236}">
                <a16:creationId xmlns:a16="http://schemas.microsoft.com/office/drawing/2014/main" id="{9F0468C9-A4A4-47A7-9D33-5E1DAE0CE162}"/>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7" name="Textplatzhalter 11">
            <a:extLst>
              <a:ext uri="{FF2B5EF4-FFF2-40B4-BE49-F238E27FC236}">
                <a16:creationId xmlns:a16="http://schemas.microsoft.com/office/drawing/2014/main" id="{6F24B351-395B-4854-91C4-49230593D364}"/>
              </a:ext>
            </a:extLst>
          </p:cNvPr>
          <p:cNvSpPr>
            <a:spLocks noGrp="1"/>
          </p:cNvSpPr>
          <p:nvPr>
            <p:ph type="body" sz="quarter" idx="13" hasCustomPrompt="1"/>
          </p:nvPr>
        </p:nvSpPr>
        <p:spPr>
          <a:xfrm>
            <a:off x="287991" y="3456000"/>
            <a:ext cx="8569325" cy="1152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err="1"/>
              <a:t>Textmasterformate</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a:p>
            <a:pPr lvl="1"/>
            <a:r>
              <a:rPr lang="en-US" noProof="0" err="1"/>
              <a:t>Zweite</a:t>
            </a:r>
            <a:r>
              <a:rPr lang="en-US" noProof="0"/>
              <a:t> Ebene</a:t>
            </a:r>
          </a:p>
          <a:p>
            <a:pPr lvl="2"/>
            <a:r>
              <a:rPr lang="en-US" noProof="0" err="1"/>
              <a:t>Dritte</a:t>
            </a:r>
            <a:r>
              <a:rPr lang="en-US" noProof="0"/>
              <a:t> Ebene</a:t>
            </a:r>
          </a:p>
          <a:p>
            <a:pPr lvl="3"/>
            <a:r>
              <a:rPr lang="en-US" noProof="0" err="1"/>
              <a:t>Vierte</a:t>
            </a:r>
            <a:r>
              <a:rPr lang="en-US" noProof="0"/>
              <a:t> Ebene</a:t>
            </a:r>
          </a:p>
        </p:txBody>
      </p:sp>
      <p:sp>
        <p:nvSpPr>
          <p:cNvPr id="8" name="Textplatzhalter 11">
            <a:extLst>
              <a:ext uri="{FF2B5EF4-FFF2-40B4-BE49-F238E27FC236}">
                <a16:creationId xmlns:a16="http://schemas.microsoft.com/office/drawing/2014/main" id="{860C8C61-12BA-4162-9211-FDF295294778}"/>
              </a:ext>
            </a:extLst>
          </p:cNvPr>
          <p:cNvSpPr>
            <a:spLocks noGrp="1"/>
          </p:cNvSpPr>
          <p:nvPr>
            <p:ph type="body" sz="quarter" idx="24" hasCustomPrompt="1"/>
          </p:nvPr>
        </p:nvSpPr>
        <p:spPr>
          <a:xfrm>
            <a:off x="4608000" y="972000"/>
            <a:ext cx="4248000" cy="2340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1637873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bTl_L_text_R_pct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hasCustomPrompt="1"/>
          </p:nvPr>
        </p:nvSpPr>
        <p:spPr>
          <a:xfrm>
            <a:off x="287339" y="972000"/>
            <a:ext cx="4176000" cy="3600000"/>
          </a:xfrm>
          <a:prstGeom prst="rect">
            <a:avLst/>
          </a:prstGeom>
        </p:spPr>
        <p:txBody>
          <a:bodyPr/>
          <a:lstStyle>
            <a:lvl1pPr marL="0" indent="0">
              <a:buNone/>
              <a:defRPr/>
            </a:lvl1pPr>
          </a:lstStyle>
          <a:p>
            <a:pPr lvl="0"/>
            <a:r>
              <a:rPr lang="en-US" noProof="0"/>
              <a:t>Bild</a:t>
            </a:r>
          </a:p>
        </p:txBody>
      </p:sp>
      <p:sp>
        <p:nvSpPr>
          <p:cNvPr id="6" name="Textplatzhalter 8">
            <a:extLst>
              <a:ext uri="{FF2B5EF4-FFF2-40B4-BE49-F238E27FC236}">
                <a16:creationId xmlns:a16="http://schemas.microsoft.com/office/drawing/2014/main" id="{9F0468C9-A4A4-47A7-9D33-5E1DAE0CE162}"/>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8" name="Textplatzhalter 11">
            <a:extLst>
              <a:ext uri="{FF2B5EF4-FFF2-40B4-BE49-F238E27FC236}">
                <a16:creationId xmlns:a16="http://schemas.microsoft.com/office/drawing/2014/main" id="{860C8C61-12BA-4162-9211-FDF295294778}"/>
              </a:ext>
            </a:extLst>
          </p:cNvPr>
          <p:cNvSpPr>
            <a:spLocks noGrp="1"/>
          </p:cNvSpPr>
          <p:nvPr>
            <p:ph type="body" sz="quarter" idx="24" hasCustomPrompt="1"/>
          </p:nvPr>
        </p:nvSpPr>
        <p:spPr>
          <a:xfrm>
            <a:off x="4680000" y="972000"/>
            <a:ext cx="4176000" cy="3600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286044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_2/3 Foto">
    <p:spTree>
      <p:nvGrpSpPr>
        <p:cNvPr id="1" name=""/>
        <p:cNvGrpSpPr/>
        <p:nvPr/>
      </p:nvGrpSpPr>
      <p:grpSpPr>
        <a:xfrm>
          <a:off x="0" y="0"/>
          <a:ext cx="0" cy="0"/>
          <a:chOff x="0" y="0"/>
          <a:chExt cx="0" cy="0"/>
        </a:xfrm>
      </p:grpSpPr>
      <p:cxnSp>
        <p:nvCxnSpPr>
          <p:cNvPr id="13" name="Gerade Verbindung 12"/>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ctrTitle"/>
          </p:nvPr>
        </p:nvSpPr>
        <p:spPr>
          <a:xfrm>
            <a:off x="288000" y="3543675"/>
            <a:ext cx="8568000" cy="405000"/>
          </a:xfrm>
          <a:prstGeom prst="rect">
            <a:avLst/>
          </a:prstGeom>
        </p:spPr>
        <p:txBody>
          <a:bodyPr lIns="0" tIns="0" rIns="0" bIns="0" anchor="t" anchorCtr="0">
            <a:noAutofit/>
          </a:bodyPr>
          <a:lstStyle>
            <a:lvl1pPr algn="ctr">
              <a:defRPr lang="en-US" sz="3200" b="1" spc="-150" baseline="0" dirty="0">
                <a:solidFill>
                  <a:schemeClr val="tx2"/>
                </a:solidFill>
                <a:latin typeface="+mj-lt"/>
              </a:defRPr>
            </a:lvl1pPr>
          </a:lstStyle>
          <a:p>
            <a:pPr lvl="0"/>
            <a:endParaRPr lang="en-US"/>
          </a:p>
        </p:txBody>
      </p:sp>
      <p:sp>
        <p:nvSpPr>
          <p:cNvPr id="11" name="Subtitle 2"/>
          <p:cNvSpPr>
            <a:spLocks noGrp="1"/>
          </p:cNvSpPr>
          <p:nvPr>
            <p:ph type="subTitle" idx="1" hasCustomPrompt="1"/>
          </p:nvPr>
        </p:nvSpPr>
        <p:spPr>
          <a:xfrm>
            <a:off x="288000" y="3913575"/>
            <a:ext cx="8568000" cy="609610"/>
          </a:xfrm>
          <a:prstGeom prst="rect">
            <a:avLst/>
          </a:prstGeom>
        </p:spPr>
        <p:txBody>
          <a:bodyPr lIns="0" tIns="0" rIns="0" bIns="0"/>
          <a:lstStyle>
            <a:lvl1pPr algn="ctr">
              <a:defRPr lang="en-US" sz="2000" spc="0" dirty="0">
                <a:latin typeface="+mj-lt"/>
              </a:defRPr>
            </a:lvl1pPr>
          </a:lstStyle>
          <a:p>
            <a:pPr marL="0" lvl="0" indent="0">
              <a:lnSpc>
                <a:spcPct val="100000"/>
              </a:lnSpc>
              <a:buNone/>
            </a:pPr>
            <a:r>
              <a:rPr lang="de-DE"/>
              <a:t>Formatvorlage </a:t>
            </a:r>
            <a:r>
              <a:rPr lang="en-US" noProof="0"/>
              <a:t>des</a:t>
            </a:r>
            <a:r>
              <a:rPr lang="de-DE"/>
              <a:t> Untertitelmasters durch Klicken bearbeiten</a:t>
            </a:r>
            <a:endParaRPr lang="en-US"/>
          </a:p>
        </p:txBody>
      </p:sp>
      <p:sp>
        <p:nvSpPr>
          <p:cNvPr id="15" name="Rechteck 14"/>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fik 1"/>
          <p:cNvPicPr>
            <a:picLocks noChangeAspect="1"/>
          </p:cNvPicPr>
          <p:nvPr userDrawn="1"/>
        </p:nvPicPr>
        <p:blipFill rotWithShape="1">
          <a:blip r:embed="rId2" cstate="print">
            <a:extLst>
              <a:ext uri="{28A0092B-C50C-407E-A947-70E740481C1C}">
                <a14:useLocalDpi xmlns:a14="http://schemas.microsoft.com/office/drawing/2010/main" val="0"/>
              </a:ext>
            </a:extLst>
          </a:blip>
          <a:srcRect b="9327"/>
          <a:stretch/>
        </p:blipFill>
        <p:spPr>
          <a:xfrm>
            <a:off x="0" y="0"/>
            <a:ext cx="9144000" cy="3435870"/>
          </a:xfrm>
          <a:prstGeom prst="rect">
            <a:avLst/>
          </a:prstGeom>
        </p:spPr>
      </p:pic>
    </p:spTree>
    <p:extLst>
      <p:ext uri="{BB962C8B-B14F-4D97-AF65-F5344CB8AC3E}">
        <p14:creationId xmlns:p14="http://schemas.microsoft.com/office/powerpoint/2010/main" val="14263760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bTl_Text1/3_Text2/3">
    <p:spTree>
      <p:nvGrpSpPr>
        <p:cNvPr id="1" name=""/>
        <p:cNvGrpSpPr/>
        <p:nvPr/>
      </p:nvGrpSpPr>
      <p:grpSpPr>
        <a:xfrm>
          <a:off x="0" y="0"/>
          <a:ext cx="0" cy="0"/>
          <a:chOff x="0" y="0"/>
          <a:chExt cx="0" cy="0"/>
        </a:xfrm>
      </p:grpSpPr>
      <p:sp>
        <p:nvSpPr>
          <p:cNvPr id="2" name="Title 1"/>
          <p:cNvSpPr>
            <a:spLocks noGrp="1"/>
          </p:cNvSpPr>
          <p:nvPr>
            <p:ph type="title"/>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de-DE"/>
              <a:t>Titelmasterformat durch Klicken bearbeiten</a:t>
            </a:r>
            <a:endParaRPr lang="en-US"/>
          </a:p>
        </p:txBody>
      </p:sp>
      <p:sp>
        <p:nvSpPr>
          <p:cNvPr id="6" name="Textplatzhalter 11"/>
          <p:cNvSpPr>
            <a:spLocks noGrp="1"/>
          </p:cNvSpPr>
          <p:nvPr>
            <p:ph type="body" sz="quarter" idx="13"/>
          </p:nvPr>
        </p:nvSpPr>
        <p:spPr>
          <a:xfrm>
            <a:off x="287991" y="1008000"/>
            <a:ext cx="8569325" cy="1080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7"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de-DE"/>
          </a:p>
        </p:txBody>
      </p:sp>
      <p:sp>
        <p:nvSpPr>
          <p:cNvPr id="8" name="Textplatzhalter 11"/>
          <p:cNvSpPr>
            <a:spLocks noGrp="1"/>
          </p:cNvSpPr>
          <p:nvPr>
            <p:ph type="body" sz="quarter" idx="24"/>
          </p:nvPr>
        </p:nvSpPr>
        <p:spPr>
          <a:xfrm>
            <a:off x="288000" y="2232000"/>
            <a:ext cx="8569325" cy="2232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a:t>Textmasterformate durch Klicken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4659110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bTl_Text1/2_Text1/2">
    <p:spTree>
      <p:nvGrpSpPr>
        <p:cNvPr id="1" name=""/>
        <p:cNvGrpSpPr/>
        <p:nvPr/>
      </p:nvGrpSpPr>
      <p:grpSpPr>
        <a:xfrm>
          <a:off x="0" y="0"/>
          <a:ext cx="0" cy="0"/>
          <a:chOff x="0" y="0"/>
          <a:chExt cx="0" cy="0"/>
        </a:xfrm>
      </p:grpSpPr>
      <p:sp>
        <p:nvSpPr>
          <p:cNvPr id="2" name="Title 1"/>
          <p:cNvSpPr>
            <a:spLocks noGrp="1"/>
          </p:cNvSpPr>
          <p:nvPr>
            <p:ph type="title"/>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de-DE"/>
              <a:t>Titelmasterformat durch Klicken bearbeiten</a:t>
            </a:r>
            <a:endParaRPr lang="en-US"/>
          </a:p>
        </p:txBody>
      </p:sp>
      <p:sp>
        <p:nvSpPr>
          <p:cNvPr id="6" name="Textplatzhalter 11"/>
          <p:cNvSpPr>
            <a:spLocks noGrp="1"/>
          </p:cNvSpPr>
          <p:nvPr>
            <p:ph type="body" sz="quarter" idx="13"/>
          </p:nvPr>
        </p:nvSpPr>
        <p:spPr>
          <a:xfrm>
            <a:off x="287991" y="972000"/>
            <a:ext cx="8569325" cy="1728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7"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de-DE"/>
          </a:p>
        </p:txBody>
      </p:sp>
      <p:sp>
        <p:nvSpPr>
          <p:cNvPr id="8" name="Textplatzhalter 11"/>
          <p:cNvSpPr>
            <a:spLocks noGrp="1"/>
          </p:cNvSpPr>
          <p:nvPr>
            <p:ph type="body" sz="quarter" idx="24"/>
          </p:nvPr>
        </p:nvSpPr>
        <p:spPr>
          <a:xfrm>
            <a:off x="288000" y="2844000"/>
            <a:ext cx="8569325" cy="1728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a:t>Textmasterformate durch Klicken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2923060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bTl_Text1/3_Text1/3_Text_1/3">
    <p:spTree>
      <p:nvGrpSpPr>
        <p:cNvPr id="1" name=""/>
        <p:cNvGrpSpPr/>
        <p:nvPr/>
      </p:nvGrpSpPr>
      <p:grpSpPr>
        <a:xfrm>
          <a:off x="0" y="0"/>
          <a:ext cx="0" cy="0"/>
          <a:chOff x="0" y="0"/>
          <a:chExt cx="0" cy="0"/>
        </a:xfrm>
      </p:grpSpPr>
      <p:sp>
        <p:nvSpPr>
          <p:cNvPr id="2" name="Title 1"/>
          <p:cNvSpPr>
            <a:spLocks noGrp="1"/>
          </p:cNvSpPr>
          <p:nvPr>
            <p:ph type="title"/>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de-DE"/>
              <a:t>Titelmasterformat durch Klicken bearbeiten</a:t>
            </a:r>
            <a:endParaRPr lang="en-US"/>
          </a:p>
        </p:txBody>
      </p:sp>
      <p:sp>
        <p:nvSpPr>
          <p:cNvPr id="6" name="Textplatzhalter 11"/>
          <p:cNvSpPr>
            <a:spLocks noGrp="1"/>
          </p:cNvSpPr>
          <p:nvPr>
            <p:ph type="body" sz="quarter" idx="13"/>
          </p:nvPr>
        </p:nvSpPr>
        <p:spPr>
          <a:xfrm>
            <a:off x="287991" y="972000"/>
            <a:ext cx="8569325" cy="1080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7"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de-DE"/>
          </a:p>
        </p:txBody>
      </p:sp>
      <p:sp>
        <p:nvSpPr>
          <p:cNvPr id="8" name="Textplatzhalter 11"/>
          <p:cNvSpPr>
            <a:spLocks noGrp="1"/>
          </p:cNvSpPr>
          <p:nvPr>
            <p:ph type="body" sz="quarter" idx="24"/>
          </p:nvPr>
        </p:nvSpPr>
        <p:spPr>
          <a:xfrm>
            <a:off x="288000" y="2196000"/>
            <a:ext cx="8569325" cy="1080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9" name="Textplatzhalter 11"/>
          <p:cNvSpPr>
            <a:spLocks noGrp="1"/>
          </p:cNvSpPr>
          <p:nvPr>
            <p:ph type="body" sz="quarter" idx="25"/>
          </p:nvPr>
        </p:nvSpPr>
        <p:spPr>
          <a:xfrm>
            <a:off x="288000" y="3420000"/>
            <a:ext cx="8569325" cy="1080000"/>
          </a:xfrm>
          <a:prstGeom prst="rect">
            <a:avLst/>
          </a:prstGeom>
        </p:spPr>
        <p:txBody>
          <a:bodyPr lIns="0" tIns="0" rIns="0" bIns="0" anchor="ctr"/>
          <a:lstStyle>
            <a:lvl1pPr marL="215900" indent="-215900">
              <a:lnSpc>
                <a:spcPct val="100000"/>
              </a:lnSpc>
              <a:spcAft>
                <a:spcPts val="600"/>
              </a:spcAft>
              <a:buFont typeface="Wingdings" pitchFamily="2" charset="2"/>
              <a:buChar char="§"/>
              <a:defRPr/>
            </a:lvl1pPr>
            <a:lvl2pPr marL="431800" indent="-215900">
              <a:lnSpc>
                <a:spcPct val="100000"/>
              </a:lnSpc>
              <a:spcAft>
                <a:spcPts val="300"/>
              </a:spcAft>
              <a:buSzPct val="90000"/>
              <a:buFont typeface="Wingdings" pitchFamily="2" charset="2"/>
              <a:buChar char="§"/>
              <a:defRPr/>
            </a:lvl2pPr>
            <a:lvl3pPr marL="647700" indent="-215900">
              <a:lnSpc>
                <a:spcPct val="100000"/>
              </a:lnSpc>
              <a:spcAft>
                <a:spcPts val="100"/>
              </a:spcAft>
              <a:buFont typeface="Wingdings" pitchFamily="2" charset="2"/>
              <a:buChar char="§"/>
              <a:defRPr/>
            </a:lvl3pPr>
            <a:lvl4pPr marL="863600" indent="-215900">
              <a:lnSpc>
                <a:spcPct val="100000"/>
              </a:lnSpc>
              <a:buSzPct val="70000"/>
              <a:buFont typeface="Wingdings" pitchFamily="2" charset="2"/>
              <a:buChar char="§"/>
              <a:defRPr/>
            </a:lvl4pPr>
          </a:lstStyle>
          <a:p>
            <a:pPr lvl="0"/>
            <a:r>
              <a:rPr lang="de-DE"/>
              <a:t>Textmasterformate durch Klicken bearbeiten</a:t>
            </a:r>
          </a:p>
          <a:p>
            <a:pPr lvl="1"/>
            <a:r>
              <a:rPr lang="de-DE"/>
              <a:t>Zweite Ebene</a:t>
            </a:r>
          </a:p>
          <a:p>
            <a:pPr lvl="2"/>
            <a:r>
              <a:rPr lang="de-DE"/>
              <a:t>Dritte Ebene</a:t>
            </a:r>
          </a:p>
          <a:p>
            <a:pPr lvl="3"/>
            <a:r>
              <a:rPr lang="de-DE"/>
              <a:t>Vierte Ebene</a:t>
            </a:r>
          </a:p>
        </p:txBody>
      </p:sp>
    </p:spTree>
    <p:extLst>
      <p:ext uri="{BB962C8B-B14F-4D97-AF65-F5344CB8AC3E}">
        <p14:creationId xmlns:p14="http://schemas.microsoft.com/office/powerpoint/2010/main" val="3704315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pctr_1/3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p:nvPr>
        </p:nvSpPr>
        <p:spPr>
          <a:xfrm>
            <a:off x="287339" y="842962"/>
            <a:ext cx="8569325" cy="2376000"/>
          </a:xfrm>
          <a:prstGeom prst="rect">
            <a:avLst/>
          </a:prstGeom>
        </p:spPr>
        <p:txBody>
          <a:bodyPr/>
          <a:lstStyle>
            <a:lvl1pPr marL="0" indent="0">
              <a:buNone/>
              <a:defRPr/>
            </a:lvl1pPr>
          </a:lstStyle>
          <a:p>
            <a:pPr lvl="0"/>
            <a:endParaRPr lang="en-US" noProof="0"/>
          </a:p>
        </p:txBody>
      </p:sp>
      <p:sp>
        <p:nvSpPr>
          <p:cNvPr id="6" name="Textplatzhalter 11"/>
          <p:cNvSpPr>
            <a:spLocks noGrp="1"/>
          </p:cNvSpPr>
          <p:nvPr>
            <p:ph type="body" sz="quarter" idx="13" hasCustomPrompt="1"/>
          </p:nvPr>
        </p:nvSpPr>
        <p:spPr>
          <a:xfrm>
            <a:off x="287991" y="3384000"/>
            <a:ext cx="8569325" cy="936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2811794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bTl_2/3Pctr_1/3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5" name="Bildplatzhalter 4"/>
          <p:cNvSpPr>
            <a:spLocks noGrp="1"/>
          </p:cNvSpPr>
          <p:nvPr>
            <p:ph type="pic" sz="quarter" idx="14"/>
          </p:nvPr>
        </p:nvSpPr>
        <p:spPr>
          <a:xfrm>
            <a:off x="287339" y="972000"/>
            <a:ext cx="8569325" cy="2304000"/>
          </a:xfrm>
          <a:prstGeom prst="rect">
            <a:avLst/>
          </a:prstGeom>
        </p:spPr>
        <p:txBody>
          <a:bodyPr/>
          <a:lstStyle>
            <a:lvl1pPr marL="0" indent="0">
              <a:buNone/>
              <a:defRPr/>
            </a:lvl1pPr>
          </a:lstStyle>
          <a:p>
            <a:pPr lvl="0"/>
            <a:endParaRPr lang="en-US" noProof="0"/>
          </a:p>
        </p:txBody>
      </p:sp>
      <p:sp>
        <p:nvSpPr>
          <p:cNvPr id="6" name="Textplatzhalter 11"/>
          <p:cNvSpPr>
            <a:spLocks noGrp="1"/>
          </p:cNvSpPr>
          <p:nvPr>
            <p:ph type="body" sz="quarter" idx="13" hasCustomPrompt="1"/>
          </p:nvPr>
        </p:nvSpPr>
        <p:spPr>
          <a:xfrm>
            <a:off x="287991" y="3456000"/>
            <a:ext cx="8569325" cy="1152000"/>
          </a:xfrm>
          <a:prstGeom prst="rect">
            <a:avLst/>
          </a:prstGeom>
        </p:spPr>
        <p:txBody>
          <a:bodyPr lIns="0" tIns="0" rIns="0" bIns="0" anchor="t"/>
          <a:lstStyle>
            <a:lvl1pPr marL="215900" indent="-215900">
              <a:lnSpc>
                <a:spcPct val="110000"/>
              </a:lnSpc>
              <a:spcBef>
                <a:spcPts val="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a:t>
            </a:r>
            <a:r>
              <a:rPr lang="en-US" noProof="0" err="1"/>
              <a:t>durch</a:t>
            </a:r>
            <a:r>
              <a:rPr lang="en-US" noProof="0"/>
              <a:t> </a:t>
            </a:r>
            <a:r>
              <a:rPr lang="en-US" noProof="0" err="1"/>
              <a:t>Klicken</a:t>
            </a:r>
            <a:r>
              <a:rPr lang="en-US" noProof="0"/>
              <a:t> </a:t>
            </a:r>
            <a:r>
              <a:rPr lang="en-US" noProof="0" err="1"/>
              <a:t>bearbeiten</a:t>
            </a:r>
            <a:endParaRPr lang="en-US" noProof="0"/>
          </a:p>
          <a:p>
            <a:pPr lvl="1"/>
            <a:r>
              <a:rPr lang="en-US" noProof="0"/>
              <a:t>Zweite </a:t>
            </a:r>
            <a:r>
              <a:rPr lang="en-US" noProof="0" err="1"/>
              <a:t>Ebene</a:t>
            </a:r>
            <a:endParaRPr lang="en-US" noProof="0"/>
          </a:p>
          <a:p>
            <a:pPr lvl="2"/>
            <a:r>
              <a:rPr lang="en-US" noProof="0"/>
              <a:t>Dritte </a:t>
            </a:r>
            <a:r>
              <a:rPr lang="en-US" noProof="0" err="1"/>
              <a:t>Ebene</a:t>
            </a:r>
            <a:endParaRPr lang="en-US" noProof="0"/>
          </a:p>
          <a:p>
            <a:pPr lvl="3"/>
            <a:r>
              <a:rPr lang="en-US" noProof="0" err="1"/>
              <a:t>Vierte</a:t>
            </a:r>
            <a:r>
              <a:rPr lang="en-US" noProof="0"/>
              <a:t> </a:t>
            </a:r>
            <a:r>
              <a:rPr lang="en-US" noProof="0" err="1"/>
              <a:t>Ebene</a:t>
            </a:r>
            <a:endParaRPr lang="en-US" noProof="0"/>
          </a:p>
        </p:txBody>
      </p:sp>
      <p:sp>
        <p:nvSpPr>
          <p:cNvPr id="7"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35963968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bTl_pctrTitl_LR_2/3Pctr_1/3Text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5" name="Bildplatzhalter 4"/>
          <p:cNvSpPr>
            <a:spLocks noGrp="1"/>
          </p:cNvSpPr>
          <p:nvPr>
            <p:ph type="pic" sz="quarter" idx="14"/>
          </p:nvPr>
        </p:nvSpPr>
        <p:spPr>
          <a:xfrm>
            <a:off x="287339" y="1368000"/>
            <a:ext cx="4932000" cy="2304000"/>
          </a:xfrm>
          <a:prstGeom prst="rect">
            <a:avLst/>
          </a:prstGeom>
        </p:spPr>
        <p:txBody>
          <a:bodyPr/>
          <a:lstStyle>
            <a:lvl1pPr marL="0" indent="0">
              <a:buNone/>
              <a:defRPr/>
            </a:lvl1pPr>
          </a:lstStyle>
          <a:p>
            <a:pPr lvl="0"/>
            <a:endParaRPr lang="en-US" noProof="0"/>
          </a:p>
        </p:txBody>
      </p:sp>
      <p:sp>
        <p:nvSpPr>
          <p:cNvPr id="6" name="Textplatzhalter 11"/>
          <p:cNvSpPr>
            <a:spLocks noGrp="1"/>
          </p:cNvSpPr>
          <p:nvPr>
            <p:ph type="body" sz="quarter" idx="13" hasCustomPrompt="1"/>
          </p:nvPr>
        </p:nvSpPr>
        <p:spPr>
          <a:xfrm>
            <a:off x="287991" y="3816000"/>
            <a:ext cx="8569325" cy="792000"/>
          </a:xfrm>
          <a:prstGeom prst="rect">
            <a:avLst/>
          </a:prstGeom>
        </p:spPr>
        <p:txBody>
          <a:bodyPr lIns="0" tIns="0" rIns="0" bIns="0" anchor="t"/>
          <a:lstStyle>
            <a:lvl1pPr marL="215900" indent="-215900">
              <a:lnSpc>
                <a:spcPct val="110000"/>
              </a:lnSpc>
              <a:spcBef>
                <a:spcPts val="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a:t>
            </a:r>
            <a:r>
              <a:rPr lang="en-US" noProof="0" err="1"/>
              <a:t>durch</a:t>
            </a:r>
            <a:r>
              <a:rPr lang="en-US" noProof="0"/>
              <a:t> </a:t>
            </a:r>
            <a:r>
              <a:rPr lang="en-US" noProof="0" err="1"/>
              <a:t>Klicken</a:t>
            </a:r>
            <a:r>
              <a:rPr lang="en-US" noProof="0"/>
              <a:t> </a:t>
            </a:r>
            <a:r>
              <a:rPr lang="en-US" noProof="0" err="1"/>
              <a:t>bearbeiten</a:t>
            </a:r>
            <a:endParaRPr lang="en-US" noProof="0"/>
          </a:p>
          <a:p>
            <a:pPr lvl="1"/>
            <a:r>
              <a:rPr lang="en-US" noProof="0"/>
              <a:t>Zweite </a:t>
            </a:r>
            <a:r>
              <a:rPr lang="en-US" noProof="0" err="1"/>
              <a:t>Ebene</a:t>
            </a:r>
            <a:endParaRPr lang="en-US" noProof="0"/>
          </a:p>
          <a:p>
            <a:pPr lvl="2"/>
            <a:r>
              <a:rPr lang="en-US" noProof="0"/>
              <a:t>Dritte </a:t>
            </a:r>
            <a:r>
              <a:rPr lang="en-US" noProof="0" err="1"/>
              <a:t>Ebene</a:t>
            </a:r>
            <a:endParaRPr lang="en-US" noProof="0"/>
          </a:p>
          <a:p>
            <a:pPr lvl="3"/>
            <a:r>
              <a:rPr lang="en-US" noProof="0" err="1"/>
              <a:t>Vierte</a:t>
            </a:r>
            <a:r>
              <a:rPr lang="en-US" noProof="0"/>
              <a:t> </a:t>
            </a:r>
            <a:r>
              <a:rPr lang="en-US" noProof="0" err="1"/>
              <a:t>Ebene</a:t>
            </a:r>
            <a:endParaRPr lang="en-US" noProof="0"/>
          </a:p>
        </p:txBody>
      </p:sp>
      <p:sp>
        <p:nvSpPr>
          <p:cNvPr id="7"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8" name="Textplatzhalter 8">
            <a:extLst>
              <a:ext uri="{FF2B5EF4-FFF2-40B4-BE49-F238E27FC236}">
                <a16:creationId xmlns:a16="http://schemas.microsoft.com/office/drawing/2014/main" id="{94DE9E1A-C39B-43D2-A2A0-F112D52EDC14}"/>
              </a:ext>
            </a:extLst>
          </p:cNvPr>
          <p:cNvSpPr>
            <a:spLocks noGrp="1"/>
          </p:cNvSpPr>
          <p:nvPr>
            <p:ph type="body" sz="quarter" idx="24"/>
          </p:nvPr>
        </p:nvSpPr>
        <p:spPr>
          <a:xfrm>
            <a:off x="288000" y="1008000"/>
            <a:ext cx="8568000" cy="288000"/>
          </a:xfrm>
          <a:prstGeom prst="rect">
            <a:avLst/>
          </a:prstGeom>
        </p:spPr>
        <p:txBody>
          <a:bodyPr lIns="0" tIns="0" rIns="0" bIns="0" anchor="b" anchorCtr="0"/>
          <a:lstStyle>
            <a:lvl1pPr marL="0" indent="0" algn="ctr">
              <a:buNone/>
              <a:defRPr sz="1800" b="1">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9" name="Textplatzhalter 11"/>
          <p:cNvSpPr>
            <a:spLocks noGrp="1"/>
          </p:cNvSpPr>
          <p:nvPr>
            <p:ph type="body" sz="quarter" idx="25" hasCustomPrompt="1"/>
          </p:nvPr>
        </p:nvSpPr>
        <p:spPr>
          <a:xfrm>
            <a:off x="5364000" y="1368000"/>
            <a:ext cx="3492000" cy="2304000"/>
          </a:xfrm>
          <a:prstGeom prst="rect">
            <a:avLst/>
          </a:prstGeom>
        </p:spPr>
        <p:txBody>
          <a:bodyPr lIns="0" tIns="0" rIns="0" bIns="0" anchor="t"/>
          <a:lstStyle>
            <a:lvl1pPr marL="215900" indent="-215900">
              <a:lnSpc>
                <a:spcPct val="110000"/>
              </a:lnSpc>
              <a:spcBef>
                <a:spcPts val="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a:t>
            </a:r>
            <a:r>
              <a:rPr lang="en-US" noProof="0" err="1"/>
              <a:t>durch</a:t>
            </a:r>
            <a:r>
              <a:rPr lang="en-US" noProof="0"/>
              <a:t> </a:t>
            </a:r>
            <a:r>
              <a:rPr lang="en-US" noProof="0" err="1"/>
              <a:t>Klicken</a:t>
            </a:r>
            <a:r>
              <a:rPr lang="en-US" noProof="0"/>
              <a:t> </a:t>
            </a:r>
            <a:r>
              <a:rPr lang="en-US" noProof="0" err="1"/>
              <a:t>bearbeiten</a:t>
            </a:r>
            <a:endParaRPr lang="en-US" noProof="0"/>
          </a:p>
          <a:p>
            <a:pPr lvl="1"/>
            <a:r>
              <a:rPr lang="en-US" noProof="0"/>
              <a:t>Zweite </a:t>
            </a:r>
            <a:r>
              <a:rPr lang="en-US" noProof="0" err="1"/>
              <a:t>Ebene</a:t>
            </a:r>
            <a:endParaRPr lang="en-US" noProof="0"/>
          </a:p>
          <a:p>
            <a:pPr lvl="2"/>
            <a:r>
              <a:rPr lang="en-US" noProof="0"/>
              <a:t>Dritte </a:t>
            </a:r>
            <a:r>
              <a:rPr lang="en-US" noProof="0" err="1"/>
              <a:t>Ebene</a:t>
            </a:r>
            <a:endParaRPr lang="en-US" noProof="0"/>
          </a:p>
          <a:p>
            <a:pPr lvl="3"/>
            <a:r>
              <a:rPr lang="en-US" noProof="0" err="1"/>
              <a:t>Vierte</a:t>
            </a:r>
            <a:r>
              <a:rPr lang="en-US" noProof="0"/>
              <a:t> </a:t>
            </a:r>
            <a:r>
              <a:rPr lang="en-US" noProof="0" err="1"/>
              <a:t>Ebene</a:t>
            </a:r>
            <a:endParaRPr lang="en-US" noProof="0"/>
          </a:p>
        </p:txBody>
      </p:sp>
    </p:spTree>
    <p:extLst>
      <p:ext uri="{BB962C8B-B14F-4D97-AF65-F5344CB8AC3E}">
        <p14:creationId xmlns:p14="http://schemas.microsoft.com/office/powerpoint/2010/main" val="2264399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_1/2text_1/2_pct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p:nvPr>
        </p:nvSpPr>
        <p:spPr>
          <a:xfrm>
            <a:off x="287339" y="842962"/>
            <a:ext cx="8569325" cy="1656000"/>
          </a:xfrm>
          <a:prstGeom prst="rect">
            <a:avLst/>
          </a:prstGeom>
        </p:spPr>
        <p:txBody>
          <a:bodyPr/>
          <a:lstStyle>
            <a:lvl1pPr marL="0" indent="0">
              <a:buNone/>
              <a:defRPr/>
            </a:lvl1pPr>
          </a:lstStyle>
          <a:p>
            <a:pPr lvl="0"/>
            <a:endParaRPr lang="en-US" noProof="0"/>
          </a:p>
        </p:txBody>
      </p:sp>
      <p:sp>
        <p:nvSpPr>
          <p:cNvPr id="6" name="Textplatzhalter 11"/>
          <p:cNvSpPr>
            <a:spLocks noGrp="1"/>
          </p:cNvSpPr>
          <p:nvPr>
            <p:ph type="body" sz="quarter" idx="13" hasCustomPrompt="1"/>
          </p:nvPr>
        </p:nvSpPr>
        <p:spPr>
          <a:xfrm>
            <a:off x="287991" y="2664000"/>
            <a:ext cx="8569325" cy="1656000"/>
          </a:xfrm>
          <a:prstGeom prst="rect">
            <a:avLst/>
          </a:prstGeom>
        </p:spPr>
        <p:txBody>
          <a:bodyPr lIns="0" tIns="0" rIns="0" bIns="0" anchor="t"/>
          <a:lstStyle>
            <a:lvl1pPr marL="215900" indent="-215900">
              <a:lnSpc>
                <a:spcPct val="110000"/>
              </a:lnSpc>
              <a:spcBef>
                <a:spcPts val="300"/>
              </a:spcBef>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25932884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bTl_Text1/2_2Pcts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972000"/>
            <a:ext cx="4212000" cy="3348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300"/>
              </a:spcAft>
              <a:buSzPct val="90000"/>
              <a:buFont typeface="Wingdings" pitchFamily="2" charset="2"/>
              <a:buChar char="§"/>
              <a:defRPr/>
            </a:lvl2pPr>
            <a:lvl3pPr marL="717550" indent="-285750">
              <a:lnSpc>
                <a:spcPct val="110000"/>
              </a:lnSpc>
              <a:spcAft>
                <a:spcPts val="300"/>
              </a:spcAft>
              <a:buFont typeface="Wingdings" pitchFamily="2" charset="2"/>
              <a:buChar char="§"/>
              <a:defRPr/>
            </a:lvl3pPr>
            <a:lvl4pPr marL="933450" indent="-285750">
              <a:lnSpc>
                <a:spcPct val="110000"/>
              </a:lnSpc>
              <a:spcAft>
                <a:spcPts val="300"/>
              </a:spcAft>
              <a:buSzPct val="70000"/>
              <a:buFont typeface="Wingdings" pitchFamily="2" charset="2"/>
              <a:buChar char="§"/>
              <a:defRPr/>
            </a:lvl4pPr>
          </a:lstStyle>
          <a:p>
            <a:pPr lvl="0"/>
            <a:r>
              <a:rPr lang="en-US" noProof="0"/>
              <a:t>Textmasterformate durch </a:t>
            </a:r>
            <a:r>
              <a:rPr lang="en-US" noProof="0" err="1"/>
              <a:t>Klicken</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p:txBody>
      </p:sp>
      <p:sp>
        <p:nvSpPr>
          <p:cNvPr id="4" name="Bildplatzhalter 3"/>
          <p:cNvSpPr>
            <a:spLocks noGrp="1"/>
          </p:cNvSpPr>
          <p:nvPr>
            <p:ph type="pic" sz="quarter" idx="15"/>
          </p:nvPr>
        </p:nvSpPr>
        <p:spPr>
          <a:xfrm>
            <a:off x="4644000" y="972000"/>
            <a:ext cx="4212000" cy="1584000"/>
          </a:xfrm>
          <a:prstGeom prst="rect">
            <a:avLst/>
          </a:prstGeom>
        </p:spPr>
        <p:txBody>
          <a:bodyPr anchor="ctr"/>
          <a:lstStyle>
            <a:lvl1pPr marL="0" indent="0">
              <a:buNone/>
              <a:defRPr/>
            </a:lvl1pPr>
          </a:lstStyle>
          <a:p>
            <a:pPr lvl="0"/>
            <a:endParaRPr lang="en-US" noProof="0"/>
          </a:p>
        </p:txBody>
      </p:sp>
      <p:sp>
        <p:nvSpPr>
          <p:cNvPr id="5" name="Bildplatzhalter 3"/>
          <p:cNvSpPr>
            <a:spLocks noGrp="1"/>
          </p:cNvSpPr>
          <p:nvPr>
            <p:ph type="pic" sz="quarter" idx="16"/>
          </p:nvPr>
        </p:nvSpPr>
        <p:spPr>
          <a:xfrm>
            <a:off x="4644000" y="2736000"/>
            <a:ext cx="4212000" cy="1584000"/>
          </a:xfrm>
          <a:prstGeom prst="rect">
            <a:avLst/>
          </a:prstGeom>
        </p:spPr>
        <p:txBody>
          <a:bodyPr anchor="ctr"/>
          <a:lstStyle>
            <a:lvl1pPr marL="0" indent="0">
              <a:buNone/>
              <a:defRPr/>
            </a:lvl1pPr>
          </a:lstStyle>
          <a:p>
            <a:pPr lvl="0"/>
            <a:endParaRPr lang="en-US" noProof="0"/>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3476004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bTl_LR_Text1/2_Text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972000"/>
            <a:ext cx="4212000" cy="3600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7" name="Textplatzhalter 11"/>
          <p:cNvSpPr>
            <a:spLocks noGrp="1"/>
          </p:cNvSpPr>
          <p:nvPr>
            <p:ph type="body" sz="quarter" idx="24" hasCustomPrompt="1"/>
          </p:nvPr>
        </p:nvSpPr>
        <p:spPr>
          <a:xfrm>
            <a:off x="4644000" y="972000"/>
            <a:ext cx="4212000" cy="3600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41162285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bTl_Text1/3_Pctr2/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14" name="Textplatzhalter 11"/>
          <p:cNvSpPr>
            <a:spLocks noGrp="1"/>
          </p:cNvSpPr>
          <p:nvPr>
            <p:ph type="body" sz="quarter" idx="14" hasCustomPrompt="1"/>
          </p:nvPr>
        </p:nvSpPr>
        <p:spPr>
          <a:xfrm>
            <a:off x="287339" y="972000"/>
            <a:ext cx="3492551" cy="3348000"/>
          </a:xfrm>
          <a:prstGeom prst="rect">
            <a:avLst/>
          </a:prstGeom>
        </p:spPr>
        <p:txBody>
          <a:bodyPr lIns="0" tIns="0" rIns="0" bIns="0" anchor="t"/>
          <a:lstStyle>
            <a:lvl1pPr marL="285750" indent="-285750">
              <a:lnSpc>
                <a:spcPct val="110000"/>
              </a:lnSpc>
              <a:spcAft>
                <a:spcPts val="300"/>
              </a:spcAft>
              <a:buFont typeface="Wingdings" pitchFamily="2" charset="2"/>
              <a:buChar char="§"/>
              <a:defRPr/>
            </a:lvl1pPr>
            <a:lvl2pPr marL="501650" indent="-285750">
              <a:lnSpc>
                <a:spcPct val="110000"/>
              </a:lnSpc>
              <a:spcAft>
                <a:spcPts val="300"/>
              </a:spcAft>
              <a:buSzPct val="90000"/>
              <a:buFont typeface="Wingdings" pitchFamily="2" charset="2"/>
              <a:buChar char="§"/>
              <a:defRPr/>
            </a:lvl2pPr>
            <a:lvl3pPr marL="717550" indent="-285750">
              <a:lnSpc>
                <a:spcPct val="110000"/>
              </a:lnSpc>
              <a:spcAft>
                <a:spcPts val="300"/>
              </a:spcAft>
              <a:buFont typeface="Wingdings" pitchFamily="2" charset="2"/>
              <a:buChar char="§"/>
              <a:defRPr/>
            </a:lvl3pPr>
            <a:lvl4pPr marL="933450" indent="-285750">
              <a:lnSpc>
                <a:spcPct val="110000"/>
              </a:lnSpc>
              <a:spcAft>
                <a:spcPts val="300"/>
              </a:spcAft>
              <a:buSzPct val="70000"/>
              <a:buFont typeface="Wingdings" pitchFamily="2" charset="2"/>
              <a:buChar char="§"/>
              <a:defRPr/>
            </a:lvl4pPr>
          </a:lstStyle>
          <a:p>
            <a:pPr lvl="0"/>
            <a:r>
              <a:rPr lang="en-US" noProof="0"/>
              <a:t>Textmasterformate durch </a:t>
            </a:r>
            <a:r>
              <a:rPr lang="en-US" noProof="0" err="1"/>
              <a:t>Klicken</a:t>
            </a:r>
            <a:r>
              <a:rPr lang="en-US" noProof="0"/>
              <a:t> </a:t>
            </a:r>
            <a:r>
              <a:rPr lang="en-US" noProof="0" err="1"/>
              <a:t>bearbeiten</a:t>
            </a:r>
            <a:endParaRPr lang="en-US" noProof="0"/>
          </a:p>
          <a:p>
            <a:pPr lvl="1"/>
            <a:r>
              <a:rPr lang="en-US" noProof="0" err="1"/>
              <a:t>Zweite</a:t>
            </a:r>
            <a:r>
              <a:rPr lang="en-US" noProof="0"/>
              <a:t> </a:t>
            </a:r>
            <a:r>
              <a:rPr lang="en-US" noProof="0" err="1"/>
              <a:t>Ebene</a:t>
            </a:r>
            <a:endParaRPr lang="en-US" noProof="0"/>
          </a:p>
          <a:p>
            <a:pPr lvl="2"/>
            <a:r>
              <a:rPr lang="en-US" noProof="0" err="1"/>
              <a:t>Dritte</a:t>
            </a:r>
            <a:r>
              <a:rPr lang="en-US" noProof="0"/>
              <a:t> </a:t>
            </a:r>
            <a:r>
              <a:rPr lang="en-US" noProof="0" err="1"/>
              <a:t>Ebene</a:t>
            </a:r>
            <a:endParaRPr lang="en-US" noProof="0"/>
          </a:p>
          <a:p>
            <a:pPr lvl="3"/>
            <a:r>
              <a:rPr lang="en-US" noProof="0" err="1"/>
              <a:t>Vierte</a:t>
            </a:r>
            <a:r>
              <a:rPr lang="en-US" noProof="0"/>
              <a:t> </a:t>
            </a:r>
            <a:r>
              <a:rPr lang="en-US" noProof="0" err="1"/>
              <a:t>Ebene</a:t>
            </a:r>
            <a:endParaRPr lang="en-US" noProof="0"/>
          </a:p>
        </p:txBody>
      </p:sp>
      <p:sp>
        <p:nvSpPr>
          <p:cNvPr id="4" name="Bildplatzhalter 3"/>
          <p:cNvSpPr>
            <a:spLocks noGrp="1"/>
          </p:cNvSpPr>
          <p:nvPr>
            <p:ph type="pic" sz="quarter" idx="15"/>
          </p:nvPr>
        </p:nvSpPr>
        <p:spPr>
          <a:xfrm>
            <a:off x="3923911" y="972000"/>
            <a:ext cx="4932090" cy="3348000"/>
          </a:xfrm>
          <a:prstGeom prst="rect">
            <a:avLst/>
          </a:prstGeom>
        </p:spPr>
        <p:txBody>
          <a:bodyPr anchor="ctr"/>
          <a:lstStyle>
            <a:lvl1pPr marL="0" indent="0">
              <a:buNone/>
              <a:defRPr/>
            </a:lvl1pPr>
          </a:lstStyle>
          <a:p>
            <a:pPr lvl="0"/>
            <a:endParaRPr lang="en-US" noProof="0"/>
          </a:p>
        </p:txBody>
      </p:sp>
      <p:sp>
        <p:nvSpPr>
          <p:cNvPr id="5" name="Textplatzhalter 8">
            <a:extLst>
              <a:ext uri="{FF2B5EF4-FFF2-40B4-BE49-F238E27FC236}">
                <a16:creationId xmlns:a16="http://schemas.microsoft.com/office/drawing/2014/main" id="{3413A1AD-8A50-4CB5-8CCC-5880FF3C96B5}"/>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1808597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ebersic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lgn="l">
              <a:defRPr sz="2000" b="1" spc="0">
                <a:solidFill>
                  <a:schemeClr val="tx2"/>
                </a:solidFill>
                <a:latin typeface="+mj-lt"/>
              </a:defRPr>
            </a:lvl1pPr>
          </a:lstStyle>
          <a:p>
            <a:r>
              <a:rPr lang="en-US" noProof="0"/>
              <a:t>Titelmasterformat durch Klicken bearbeiten</a:t>
            </a:r>
          </a:p>
        </p:txBody>
      </p:sp>
      <p:sp>
        <p:nvSpPr>
          <p:cNvPr id="12" name="Textplatzhalter 11"/>
          <p:cNvSpPr>
            <a:spLocks noGrp="1"/>
          </p:cNvSpPr>
          <p:nvPr>
            <p:ph type="body" sz="quarter" idx="13" hasCustomPrompt="1"/>
          </p:nvPr>
        </p:nvSpPr>
        <p:spPr>
          <a:xfrm>
            <a:off x="1352789" y="843510"/>
            <a:ext cx="6437763" cy="3456432"/>
          </a:xfrm>
          <a:prstGeom prst="rect">
            <a:avLst/>
          </a:prstGeom>
        </p:spPr>
        <p:txBody>
          <a:bodyPr lIns="0" tIns="0" rIns="0" bIns="0" anchor="t"/>
          <a:lstStyle>
            <a:lvl1pPr marL="215900" indent="-215900">
              <a:lnSpc>
                <a:spcPct val="110000"/>
              </a:lnSpc>
              <a:spcAft>
                <a:spcPts val="300"/>
              </a:spcAft>
              <a:buFont typeface="Wingdings" pitchFamily="2" charset="2"/>
              <a:buChar char="§"/>
              <a:defRPr/>
            </a:lvl1pPr>
            <a:lvl2pPr marL="431800" indent="-215900">
              <a:lnSpc>
                <a:spcPct val="110000"/>
              </a:lnSpc>
              <a:spcAft>
                <a:spcPts val="200"/>
              </a:spcAft>
              <a:buSzPct val="90000"/>
              <a:buFont typeface="Wingdings" pitchFamily="2" charset="2"/>
              <a:buChar char="§"/>
              <a:defRPr/>
            </a:lvl2pPr>
            <a:lvl3pPr marL="647700" indent="-215900">
              <a:lnSpc>
                <a:spcPct val="110000"/>
              </a:lnSpc>
              <a:spcAft>
                <a:spcPts val="100"/>
              </a:spcAft>
              <a:buFont typeface="Wingdings" pitchFamily="2" charset="2"/>
              <a:buChar char="§"/>
              <a:defRPr/>
            </a:lvl3pPr>
            <a:lvl4pPr marL="863600" indent="-21590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3390240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bTl_Pctr1/3_Text2/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
        <p:nvSpPr>
          <p:cNvPr id="14" name="Textplatzhalter 11"/>
          <p:cNvSpPr>
            <a:spLocks noGrp="1"/>
          </p:cNvSpPr>
          <p:nvPr>
            <p:ph type="body" sz="quarter" idx="14" hasCustomPrompt="1"/>
          </p:nvPr>
        </p:nvSpPr>
        <p:spPr>
          <a:xfrm>
            <a:off x="3924000" y="972000"/>
            <a:ext cx="4932000" cy="3348000"/>
          </a:xfrm>
          <a:prstGeom prst="rect">
            <a:avLst/>
          </a:prstGeom>
        </p:spPr>
        <p:txBody>
          <a:bodyPr lIns="0" tIns="0" rIns="0" bIns="0" anchor="t"/>
          <a:lstStyle>
            <a:lvl1pPr marL="285750" indent="-285750">
              <a:lnSpc>
                <a:spcPct val="110000"/>
              </a:lnSpc>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err="1"/>
              <a:t>Textmasterformate</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a:p>
            <a:pPr lvl="1"/>
            <a:r>
              <a:rPr lang="en-US" noProof="0" err="1"/>
              <a:t>Zweite</a:t>
            </a:r>
            <a:r>
              <a:rPr lang="en-US" noProof="0"/>
              <a:t> Ebene</a:t>
            </a:r>
          </a:p>
          <a:p>
            <a:pPr lvl="2"/>
            <a:r>
              <a:rPr lang="en-US" noProof="0" err="1"/>
              <a:t>Dritte</a:t>
            </a:r>
            <a:r>
              <a:rPr lang="en-US" noProof="0"/>
              <a:t> Ebene</a:t>
            </a:r>
          </a:p>
          <a:p>
            <a:pPr lvl="3"/>
            <a:r>
              <a:rPr lang="en-US" noProof="0" err="1"/>
              <a:t>Vierte</a:t>
            </a:r>
            <a:r>
              <a:rPr lang="en-US" noProof="0"/>
              <a:t> Ebene</a:t>
            </a:r>
          </a:p>
        </p:txBody>
      </p:sp>
      <p:sp>
        <p:nvSpPr>
          <p:cNvPr id="4" name="Bildplatzhalter 3"/>
          <p:cNvSpPr>
            <a:spLocks noGrp="1"/>
          </p:cNvSpPr>
          <p:nvPr>
            <p:ph type="pic" sz="quarter" idx="15"/>
          </p:nvPr>
        </p:nvSpPr>
        <p:spPr>
          <a:xfrm>
            <a:off x="288000" y="972000"/>
            <a:ext cx="3492000" cy="3348000"/>
          </a:xfrm>
          <a:prstGeom prst="rect">
            <a:avLst/>
          </a:prstGeom>
        </p:spPr>
        <p:txBody>
          <a:bodyPr anchor="ctr"/>
          <a:lstStyle>
            <a:lvl1pPr marL="0" indent="0">
              <a:buNone/>
              <a:defRPr/>
            </a:lvl1pPr>
          </a:lstStyle>
          <a:p>
            <a:pPr lvl="0"/>
            <a:endParaRPr lang="en-US" noProof="0"/>
          </a:p>
        </p:txBody>
      </p:sp>
      <p:sp>
        <p:nvSpPr>
          <p:cNvPr id="5" name="Textplatzhalter 8">
            <a:extLst>
              <a:ext uri="{FF2B5EF4-FFF2-40B4-BE49-F238E27FC236}">
                <a16:creationId xmlns:a16="http://schemas.microsoft.com/office/drawing/2014/main" id="{3413A1AD-8A50-4CB5-8CCC-5880FF3C96B5}"/>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2495331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bTl_Text1/3_2Pcts2/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9" y="972000"/>
            <a:ext cx="3492551" cy="3348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4" name="Bildplatzhalter 3"/>
          <p:cNvSpPr>
            <a:spLocks noGrp="1"/>
          </p:cNvSpPr>
          <p:nvPr>
            <p:ph type="pic" sz="quarter" idx="15"/>
          </p:nvPr>
        </p:nvSpPr>
        <p:spPr>
          <a:xfrm>
            <a:off x="3923911" y="972000"/>
            <a:ext cx="4932090" cy="1584000"/>
          </a:xfrm>
          <a:prstGeom prst="rect">
            <a:avLst/>
          </a:prstGeom>
        </p:spPr>
        <p:txBody>
          <a:bodyPr anchor="ctr"/>
          <a:lstStyle>
            <a:lvl1pPr marL="0" indent="0">
              <a:buNone/>
              <a:defRPr/>
            </a:lvl1pPr>
          </a:lstStyle>
          <a:p>
            <a:pPr lvl="0"/>
            <a:endParaRPr lang="en-US" noProof="0"/>
          </a:p>
        </p:txBody>
      </p:sp>
      <p:sp>
        <p:nvSpPr>
          <p:cNvPr id="5" name="Bildplatzhalter 3"/>
          <p:cNvSpPr>
            <a:spLocks noGrp="1"/>
          </p:cNvSpPr>
          <p:nvPr>
            <p:ph type="pic" sz="quarter" idx="16"/>
          </p:nvPr>
        </p:nvSpPr>
        <p:spPr>
          <a:xfrm>
            <a:off x="3923910" y="2736000"/>
            <a:ext cx="4932090" cy="1584000"/>
          </a:xfrm>
          <a:prstGeom prst="rect">
            <a:avLst/>
          </a:prstGeom>
        </p:spPr>
        <p:txBody>
          <a:bodyPr anchor="ctr"/>
          <a:lstStyle>
            <a:lvl1pPr marL="0" indent="0">
              <a:buNone/>
              <a:defRPr/>
            </a:lvl1pPr>
          </a:lstStyle>
          <a:p>
            <a:pPr lvl="0"/>
            <a:endParaRPr lang="en-US" noProof="0"/>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14785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bTl_Text1/4_Pctr3/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972000"/>
            <a:ext cx="2088000" cy="3564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4" name="Bildplatzhalter 3"/>
          <p:cNvSpPr>
            <a:spLocks noGrp="1"/>
          </p:cNvSpPr>
          <p:nvPr>
            <p:ph type="pic" sz="quarter" idx="15" hasCustomPrompt="1"/>
          </p:nvPr>
        </p:nvSpPr>
        <p:spPr>
          <a:xfrm>
            <a:off x="2520000" y="972000"/>
            <a:ext cx="6336000" cy="3564000"/>
          </a:xfrm>
          <a:prstGeom prst="rect">
            <a:avLst/>
          </a:prstGeom>
        </p:spPr>
        <p:txBody>
          <a:bodyPr anchor="ctr"/>
          <a:lstStyle>
            <a:lvl1pPr marL="0" indent="0">
              <a:buNone/>
              <a:defRPr/>
            </a:lvl1pPr>
          </a:lstStyle>
          <a:p>
            <a:pPr lvl="0"/>
            <a:r>
              <a:rPr lang="en-US" noProof="0"/>
              <a:t>Bild (16:9)</a:t>
            </a:r>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4106931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bTl_Text3/4_Pctr1/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972000"/>
            <a:ext cx="6480000" cy="3348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4" name="Bildplatzhalter 3"/>
          <p:cNvSpPr>
            <a:spLocks noGrp="1"/>
          </p:cNvSpPr>
          <p:nvPr>
            <p:ph type="pic" sz="quarter" idx="15" hasCustomPrompt="1"/>
          </p:nvPr>
        </p:nvSpPr>
        <p:spPr>
          <a:xfrm>
            <a:off x="6912000" y="972000"/>
            <a:ext cx="1944000" cy="3348000"/>
          </a:xfrm>
          <a:prstGeom prst="rect">
            <a:avLst/>
          </a:prstGeom>
        </p:spPr>
        <p:txBody>
          <a:bodyPr anchor="ctr"/>
          <a:lstStyle>
            <a:lvl1pPr marL="0" indent="0">
              <a:buNone/>
              <a:defRPr/>
            </a:lvl1pPr>
          </a:lstStyle>
          <a:p>
            <a:pPr lvl="0"/>
            <a:r>
              <a:rPr lang="en-US" noProof="0"/>
              <a:t>Bild (9:16)</a:t>
            </a:r>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528081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bTl_Text3/4_3Pcts1/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7" name="Bildplatzhalter 3"/>
          <p:cNvSpPr>
            <a:spLocks noGrp="1"/>
          </p:cNvSpPr>
          <p:nvPr>
            <p:ph type="pic" sz="quarter" idx="16" hasCustomPrompt="1"/>
          </p:nvPr>
        </p:nvSpPr>
        <p:spPr>
          <a:xfrm>
            <a:off x="6912000" y="972000"/>
            <a:ext cx="1944000" cy="1080000"/>
          </a:xfrm>
          <a:prstGeom prst="rect">
            <a:avLst/>
          </a:prstGeom>
        </p:spPr>
        <p:txBody>
          <a:bodyPr anchor="ctr"/>
          <a:lstStyle>
            <a:lvl1pPr marL="0" indent="0">
              <a:buNone/>
              <a:defRPr baseline="0"/>
            </a:lvl1pPr>
          </a:lstStyle>
          <a:p>
            <a:pPr lvl="0"/>
            <a:r>
              <a:rPr lang="en-US" noProof="0"/>
              <a:t>Bild (3:1:9)</a:t>
            </a:r>
          </a:p>
        </p:txBody>
      </p:sp>
      <p:sp>
        <p:nvSpPr>
          <p:cNvPr id="8" name="Textplatzhalter 8">
            <a:extLst>
              <a:ext uri="{FF2B5EF4-FFF2-40B4-BE49-F238E27FC236}">
                <a16:creationId xmlns:a16="http://schemas.microsoft.com/office/drawing/2014/main" id="{BC65B3E7-CCBA-4D60-A1B5-37E6D83B1989}"/>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9" name="Bildplatzhalter 3"/>
          <p:cNvSpPr>
            <a:spLocks noGrp="1"/>
          </p:cNvSpPr>
          <p:nvPr>
            <p:ph type="pic" sz="quarter" idx="24" hasCustomPrompt="1"/>
          </p:nvPr>
        </p:nvSpPr>
        <p:spPr>
          <a:xfrm>
            <a:off x="6912000" y="2196000"/>
            <a:ext cx="1944000" cy="1080000"/>
          </a:xfrm>
          <a:prstGeom prst="rect">
            <a:avLst/>
          </a:prstGeom>
        </p:spPr>
        <p:txBody>
          <a:bodyPr anchor="ctr"/>
          <a:lstStyle>
            <a:lvl1pPr marL="0" indent="0">
              <a:buNone/>
              <a:defRPr baseline="0"/>
            </a:lvl1pPr>
          </a:lstStyle>
          <a:p>
            <a:pPr lvl="0"/>
            <a:r>
              <a:rPr lang="en-US" noProof="0"/>
              <a:t>Bild (3:1:9)</a:t>
            </a:r>
          </a:p>
        </p:txBody>
      </p:sp>
      <p:sp>
        <p:nvSpPr>
          <p:cNvPr id="12" name="Bildplatzhalter 3"/>
          <p:cNvSpPr>
            <a:spLocks noGrp="1"/>
          </p:cNvSpPr>
          <p:nvPr>
            <p:ph type="pic" sz="quarter" idx="25" hasCustomPrompt="1"/>
          </p:nvPr>
        </p:nvSpPr>
        <p:spPr>
          <a:xfrm>
            <a:off x="6912000" y="3420000"/>
            <a:ext cx="1944000" cy="1080000"/>
          </a:xfrm>
          <a:prstGeom prst="rect">
            <a:avLst/>
          </a:prstGeom>
        </p:spPr>
        <p:txBody>
          <a:bodyPr anchor="ctr"/>
          <a:lstStyle>
            <a:lvl1pPr marL="0" indent="0">
              <a:buNone/>
              <a:defRPr baseline="0"/>
            </a:lvl1pPr>
          </a:lstStyle>
          <a:p>
            <a:pPr lvl="0"/>
            <a:r>
              <a:rPr lang="en-US" noProof="0"/>
              <a:t>Bild (3:1:9)</a:t>
            </a:r>
          </a:p>
        </p:txBody>
      </p:sp>
      <p:sp>
        <p:nvSpPr>
          <p:cNvPr id="14" name="Textplatzhalter 11"/>
          <p:cNvSpPr>
            <a:spLocks noGrp="1"/>
          </p:cNvSpPr>
          <p:nvPr>
            <p:ph type="body" sz="quarter" idx="14" hasCustomPrompt="1"/>
          </p:nvPr>
        </p:nvSpPr>
        <p:spPr>
          <a:xfrm>
            <a:off x="287338" y="972000"/>
            <a:ext cx="6480000" cy="3528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13601262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nhalt_L/R_Titl_Pctr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3744000"/>
            <a:ext cx="4212000" cy="612000"/>
          </a:xfrm>
          <a:prstGeom prst="rect">
            <a:avLst/>
          </a:prstGeom>
        </p:spPr>
        <p:txBody>
          <a:bodyPr lIns="0" tIns="0" rIns="0" bIns="0" anchor="ctr"/>
          <a:lstStyle>
            <a:lvl1pPr marL="285750" indent="-285750">
              <a:lnSpc>
                <a:spcPct val="125000"/>
              </a:lnSpc>
              <a:spcAft>
                <a:spcPts val="0"/>
              </a:spcAft>
              <a:buFont typeface="Wingdings" pitchFamily="2" charset="2"/>
              <a:buChar char="§"/>
              <a:defRPr baseline="0"/>
            </a:lvl1pPr>
            <a:lvl2pPr marL="215900" indent="0">
              <a:spcAft>
                <a:spcPts val="600"/>
              </a:spcAft>
              <a:buSzPct val="90000"/>
              <a:buFont typeface="Wingdings" pitchFamily="2" charset="2"/>
              <a:buNone/>
              <a:defRPr/>
            </a:lvl2pPr>
            <a:lvl3pPr marL="431800" indent="0">
              <a:buFont typeface="Wingdings" pitchFamily="2" charset="2"/>
              <a:buNone/>
              <a:defRPr/>
            </a:lvl3pPr>
            <a:lvl4pPr marL="647700" indent="0">
              <a:buSzPct val="70000"/>
              <a:buFont typeface="Wingdings" pitchFamily="2" charset="2"/>
              <a:buNone/>
              <a:defRPr/>
            </a:lvl4pPr>
          </a:lstStyle>
          <a:p>
            <a:pPr lvl="0"/>
            <a:r>
              <a:rPr lang="en-US" noProof="0"/>
              <a:t>Line 1</a:t>
            </a:r>
          </a:p>
          <a:p>
            <a:pPr lvl="0"/>
            <a:r>
              <a:rPr lang="en-US" noProof="0"/>
              <a:t>Line 2</a:t>
            </a:r>
          </a:p>
        </p:txBody>
      </p:sp>
      <p:sp>
        <p:nvSpPr>
          <p:cNvPr id="4" name="Bildplatzhalter 3"/>
          <p:cNvSpPr>
            <a:spLocks noGrp="1"/>
          </p:cNvSpPr>
          <p:nvPr>
            <p:ph type="pic" sz="quarter" idx="15" hasCustomPrompt="1"/>
          </p:nvPr>
        </p:nvSpPr>
        <p:spPr>
          <a:xfrm>
            <a:off x="288693" y="1224000"/>
            <a:ext cx="4211307" cy="2376000"/>
          </a:xfrm>
          <a:prstGeom prst="rect">
            <a:avLst/>
          </a:prstGeom>
        </p:spPr>
        <p:txBody>
          <a:bodyPr anchor="ctr"/>
          <a:lstStyle>
            <a:lvl1pPr marL="0" indent="0">
              <a:buNone/>
              <a:defRPr/>
            </a:lvl1pPr>
          </a:lstStyle>
          <a:p>
            <a:pPr lvl="0"/>
            <a:r>
              <a:rPr lang="en-US" noProof="0"/>
              <a:t>Bild (16:9)</a:t>
            </a:r>
          </a:p>
        </p:txBody>
      </p:sp>
      <p:sp>
        <p:nvSpPr>
          <p:cNvPr id="5" name="Title 1"/>
          <p:cNvSpPr txBox="1">
            <a:spLocks/>
          </p:cNvSpPr>
          <p:nvPr userDrawn="1"/>
        </p:nvSpPr>
        <p:spPr>
          <a:xfrm>
            <a:off x="288000" y="842400"/>
            <a:ext cx="4212000" cy="324000"/>
          </a:xfrm>
          <a:prstGeom prst="rect">
            <a:avLst/>
          </a:prstGeom>
        </p:spPr>
        <p:txBody>
          <a:bodyPr vert="horz" lIns="0" tIns="0" rIns="0" bIns="0" rtlCol="0" anchor="b" anchorCtr="0">
            <a:normAutofit/>
          </a:bodyPr>
          <a:lstStyle>
            <a:lvl1pPr algn="l" rtl="0" eaLnBrk="0" fontAlgn="base" hangingPunct="0">
              <a:lnSpc>
                <a:spcPct val="90000"/>
              </a:lnSpc>
              <a:spcBef>
                <a:spcPct val="0"/>
              </a:spcBef>
              <a:spcAft>
                <a:spcPct val="0"/>
              </a:spcAft>
              <a:defRPr lang="en-US" sz="2000" b="1" kern="1200" spc="0" dirty="0">
                <a:solidFill>
                  <a:schemeClr val="tx2"/>
                </a:solidFill>
                <a:latin typeface="+mj-lt"/>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endParaRPr lang="de-DE" sz="1800" b="1">
              <a:solidFill>
                <a:schemeClr val="tx1"/>
              </a:solidFill>
            </a:endParaRPr>
          </a:p>
        </p:txBody>
      </p:sp>
      <p:sp>
        <p:nvSpPr>
          <p:cNvPr id="7" name="Bildplatzhalter 3"/>
          <p:cNvSpPr>
            <a:spLocks noGrp="1"/>
          </p:cNvSpPr>
          <p:nvPr>
            <p:ph type="pic" sz="quarter" idx="16" hasCustomPrompt="1"/>
          </p:nvPr>
        </p:nvSpPr>
        <p:spPr>
          <a:xfrm>
            <a:off x="4644000" y="1224000"/>
            <a:ext cx="4211307" cy="2376000"/>
          </a:xfrm>
          <a:prstGeom prst="rect">
            <a:avLst/>
          </a:prstGeom>
        </p:spPr>
        <p:txBody>
          <a:bodyPr anchor="ctr"/>
          <a:lstStyle>
            <a:lvl1pPr marL="0" indent="0">
              <a:buNone/>
              <a:defRPr/>
            </a:lvl1pPr>
          </a:lstStyle>
          <a:p>
            <a:pPr lvl="0"/>
            <a:r>
              <a:rPr lang="en-US" noProof="0"/>
              <a:t>Bild (16:9)</a:t>
            </a:r>
          </a:p>
        </p:txBody>
      </p:sp>
      <p:sp>
        <p:nvSpPr>
          <p:cNvPr id="8" name="Textplatzhalter 11"/>
          <p:cNvSpPr>
            <a:spLocks noGrp="1"/>
          </p:cNvSpPr>
          <p:nvPr>
            <p:ph type="body" sz="quarter" idx="17" hasCustomPrompt="1"/>
          </p:nvPr>
        </p:nvSpPr>
        <p:spPr>
          <a:xfrm>
            <a:off x="4644000" y="3744000"/>
            <a:ext cx="4212000" cy="612000"/>
          </a:xfrm>
          <a:prstGeom prst="rect">
            <a:avLst/>
          </a:prstGeom>
        </p:spPr>
        <p:txBody>
          <a:bodyPr lIns="0" tIns="0" rIns="0" bIns="0" anchor="ctr"/>
          <a:lstStyle>
            <a:lvl1pPr marL="285750" indent="-285750">
              <a:lnSpc>
                <a:spcPct val="125000"/>
              </a:lnSpc>
              <a:spcAft>
                <a:spcPts val="0"/>
              </a:spcAft>
              <a:buFont typeface="Wingdings" pitchFamily="2" charset="2"/>
              <a:buChar char="§"/>
              <a:defRPr baseline="0"/>
            </a:lvl1pPr>
            <a:lvl2pPr marL="215900" indent="0">
              <a:spcAft>
                <a:spcPts val="600"/>
              </a:spcAft>
              <a:buSzPct val="90000"/>
              <a:buFont typeface="Wingdings" pitchFamily="2" charset="2"/>
              <a:buNone/>
              <a:defRPr/>
            </a:lvl2pPr>
            <a:lvl3pPr marL="431800" indent="0">
              <a:buFont typeface="Wingdings" pitchFamily="2" charset="2"/>
              <a:buNone/>
              <a:defRPr/>
            </a:lvl3pPr>
            <a:lvl4pPr marL="647700" indent="0">
              <a:buSzPct val="70000"/>
              <a:buFont typeface="Wingdings" pitchFamily="2" charset="2"/>
              <a:buNone/>
              <a:defRPr/>
            </a:lvl4pPr>
          </a:lstStyle>
          <a:p>
            <a:pPr lvl="0"/>
            <a:r>
              <a:rPr lang="en-US" noProof="0"/>
              <a:t>Line 1</a:t>
            </a:r>
          </a:p>
          <a:p>
            <a:pPr lvl="0"/>
            <a:r>
              <a:rPr lang="en-US" noProof="0"/>
              <a:t>Line 2</a:t>
            </a:r>
          </a:p>
        </p:txBody>
      </p:sp>
      <p:sp>
        <p:nvSpPr>
          <p:cNvPr id="9" name="Textplatzhalter 8">
            <a:extLst>
              <a:ext uri="{FF2B5EF4-FFF2-40B4-BE49-F238E27FC236}">
                <a16:creationId xmlns:a16="http://schemas.microsoft.com/office/drawing/2014/main" id="{B8C17397-CE5F-4674-84E2-80E09F3A391E}"/>
              </a:ext>
            </a:extLst>
          </p:cNvPr>
          <p:cNvSpPr>
            <a:spLocks noGrp="1"/>
          </p:cNvSpPr>
          <p:nvPr>
            <p:ph type="body" sz="quarter" idx="24"/>
          </p:nvPr>
        </p:nvSpPr>
        <p:spPr>
          <a:xfrm>
            <a:off x="288693" y="828000"/>
            <a:ext cx="4212000" cy="288000"/>
          </a:xfrm>
          <a:prstGeom prst="rect">
            <a:avLst/>
          </a:prstGeom>
        </p:spPr>
        <p:txBody>
          <a:bodyPr lIns="0" tIns="0" rIns="0" bIns="0" anchor="b" anchorCtr="0"/>
          <a:lstStyle>
            <a:lvl1pPr marL="0" indent="0" algn="ctr">
              <a:buNone/>
              <a:defRPr sz="1800" b="1">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10" name="Textplatzhalter 8">
            <a:extLst>
              <a:ext uri="{FF2B5EF4-FFF2-40B4-BE49-F238E27FC236}">
                <a16:creationId xmlns:a16="http://schemas.microsoft.com/office/drawing/2014/main" id="{AB5CA904-E5A1-47A1-919C-0B4F2807EAF9}"/>
              </a:ext>
            </a:extLst>
          </p:cNvPr>
          <p:cNvSpPr>
            <a:spLocks noGrp="1"/>
          </p:cNvSpPr>
          <p:nvPr>
            <p:ph type="body" sz="quarter" idx="25"/>
          </p:nvPr>
        </p:nvSpPr>
        <p:spPr>
          <a:xfrm>
            <a:off x="4644000" y="828000"/>
            <a:ext cx="4212000" cy="288000"/>
          </a:xfrm>
          <a:prstGeom prst="rect">
            <a:avLst/>
          </a:prstGeom>
        </p:spPr>
        <p:txBody>
          <a:bodyPr lIns="0" tIns="0" rIns="0" bIns="0" anchor="b" anchorCtr="0"/>
          <a:lstStyle>
            <a:lvl1pPr marL="0" indent="0" algn="ctr">
              <a:buNone/>
              <a:defRPr sz="1800" b="1">
                <a:solidFill>
                  <a:schemeClr val="tx1"/>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23614237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tnt_SubTtl_text_3Pcts3/1/9">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7" name="Bildplatzhalter 3"/>
          <p:cNvSpPr>
            <a:spLocks noGrp="1"/>
          </p:cNvSpPr>
          <p:nvPr>
            <p:ph type="pic" sz="quarter" idx="16" hasCustomPrompt="1"/>
          </p:nvPr>
        </p:nvSpPr>
        <p:spPr>
          <a:xfrm>
            <a:off x="5472000" y="972000"/>
            <a:ext cx="3384000" cy="1080000"/>
          </a:xfrm>
          <a:prstGeom prst="rect">
            <a:avLst/>
          </a:prstGeom>
        </p:spPr>
        <p:txBody>
          <a:bodyPr anchor="ctr"/>
          <a:lstStyle>
            <a:lvl1pPr marL="0" indent="0">
              <a:buNone/>
              <a:defRPr baseline="0"/>
            </a:lvl1pPr>
          </a:lstStyle>
          <a:p>
            <a:pPr lvl="0"/>
            <a:r>
              <a:rPr lang="en-US" noProof="0"/>
              <a:t>Bild (3:1:9)</a:t>
            </a:r>
          </a:p>
        </p:txBody>
      </p:sp>
      <p:sp>
        <p:nvSpPr>
          <p:cNvPr id="8" name="Textplatzhalter 8">
            <a:extLst>
              <a:ext uri="{FF2B5EF4-FFF2-40B4-BE49-F238E27FC236}">
                <a16:creationId xmlns:a16="http://schemas.microsoft.com/office/drawing/2014/main" id="{BC65B3E7-CCBA-4D60-A1B5-37E6D83B1989}"/>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9" name="Bildplatzhalter 3"/>
          <p:cNvSpPr>
            <a:spLocks noGrp="1"/>
          </p:cNvSpPr>
          <p:nvPr>
            <p:ph type="pic" sz="quarter" idx="24" hasCustomPrompt="1"/>
          </p:nvPr>
        </p:nvSpPr>
        <p:spPr>
          <a:xfrm>
            <a:off x="5472000" y="2196000"/>
            <a:ext cx="3384000" cy="1080000"/>
          </a:xfrm>
          <a:prstGeom prst="rect">
            <a:avLst/>
          </a:prstGeom>
        </p:spPr>
        <p:txBody>
          <a:bodyPr anchor="ctr"/>
          <a:lstStyle>
            <a:lvl1pPr marL="0" indent="0">
              <a:buNone/>
              <a:defRPr baseline="0"/>
            </a:lvl1pPr>
          </a:lstStyle>
          <a:p>
            <a:pPr lvl="0"/>
            <a:r>
              <a:rPr lang="en-US" noProof="0"/>
              <a:t>Bild (3:1:9)</a:t>
            </a:r>
          </a:p>
        </p:txBody>
      </p:sp>
      <p:sp>
        <p:nvSpPr>
          <p:cNvPr id="12" name="Bildplatzhalter 3"/>
          <p:cNvSpPr>
            <a:spLocks noGrp="1"/>
          </p:cNvSpPr>
          <p:nvPr>
            <p:ph type="pic" sz="quarter" idx="25" hasCustomPrompt="1"/>
          </p:nvPr>
        </p:nvSpPr>
        <p:spPr>
          <a:xfrm>
            <a:off x="5472000" y="3420000"/>
            <a:ext cx="3384000" cy="1080000"/>
          </a:xfrm>
          <a:prstGeom prst="rect">
            <a:avLst/>
          </a:prstGeom>
        </p:spPr>
        <p:txBody>
          <a:bodyPr anchor="ctr"/>
          <a:lstStyle>
            <a:lvl1pPr marL="0" indent="0">
              <a:buNone/>
              <a:defRPr baseline="0"/>
            </a:lvl1pPr>
          </a:lstStyle>
          <a:p>
            <a:pPr lvl="0"/>
            <a:r>
              <a:rPr lang="en-US" noProof="0"/>
              <a:t>Bild (3:1:9)</a:t>
            </a:r>
          </a:p>
        </p:txBody>
      </p:sp>
      <p:sp>
        <p:nvSpPr>
          <p:cNvPr id="14" name="Textplatzhalter 11"/>
          <p:cNvSpPr>
            <a:spLocks noGrp="1"/>
          </p:cNvSpPr>
          <p:nvPr>
            <p:ph type="body" sz="quarter" idx="14" hasCustomPrompt="1"/>
          </p:nvPr>
        </p:nvSpPr>
        <p:spPr>
          <a:xfrm>
            <a:off x="287338" y="972000"/>
            <a:ext cx="5040000" cy="3528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172016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bTl_text2/3_2Pcts1/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7" name="Bildplatzhalter 3"/>
          <p:cNvSpPr>
            <a:spLocks noGrp="1"/>
          </p:cNvSpPr>
          <p:nvPr>
            <p:ph type="pic" sz="quarter" idx="16" hasCustomPrompt="1"/>
          </p:nvPr>
        </p:nvSpPr>
        <p:spPr>
          <a:xfrm>
            <a:off x="5652000" y="972000"/>
            <a:ext cx="3204000" cy="1728000"/>
          </a:xfrm>
          <a:prstGeom prst="rect">
            <a:avLst/>
          </a:prstGeom>
        </p:spPr>
        <p:txBody>
          <a:bodyPr anchor="ctr"/>
          <a:lstStyle>
            <a:lvl1pPr marL="0" indent="0">
              <a:buNone/>
              <a:defRPr baseline="0"/>
            </a:lvl1pPr>
          </a:lstStyle>
          <a:p>
            <a:pPr lvl="0"/>
            <a:r>
              <a:rPr lang="en-US" noProof="0"/>
              <a:t>Bild (16:9)</a:t>
            </a:r>
          </a:p>
        </p:txBody>
      </p:sp>
      <p:sp>
        <p:nvSpPr>
          <p:cNvPr id="8" name="Textplatzhalter 8">
            <a:extLst>
              <a:ext uri="{FF2B5EF4-FFF2-40B4-BE49-F238E27FC236}">
                <a16:creationId xmlns:a16="http://schemas.microsoft.com/office/drawing/2014/main" id="{BC65B3E7-CCBA-4D60-A1B5-37E6D83B1989}"/>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9" name="Bildplatzhalter 3"/>
          <p:cNvSpPr>
            <a:spLocks noGrp="1"/>
          </p:cNvSpPr>
          <p:nvPr>
            <p:ph type="pic" sz="quarter" idx="24" hasCustomPrompt="1"/>
          </p:nvPr>
        </p:nvSpPr>
        <p:spPr>
          <a:xfrm>
            <a:off x="5652000" y="2844000"/>
            <a:ext cx="3204000" cy="1728000"/>
          </a:xfrm>
          <a:prstGeom prst="rect">
            <a:avLst/>
          </a:prstGeom>
        </p:spPr>
        <p:txBody>
          <a:bodyPr anchor="ctr"/>
          <a:lstStyle>
            <a:lvl1pPr marL="0" indent="0">
              <a:buNone/>
              <a:defRPr baseline="0"/>
            </a:lvl1pPr>
          </a:lstStyle>
          <a:p>
            <a:pPr lvl="0"/>
            <a:r>
              <a:rPr lang="en-US" noProof="0"/>
              <a:t>Bild (16:9)</a:t>
            </a:r>
          </a:p>
        </p:txBody>
      </p:sp>
      <p:sp>
        <p:nvSpPr>
          <p:cNvPr id="14" name="Textplatzhalter 11"/>
          <p:cNvSpPr>
            <a:spLocks noGrp="1"/>
          </p:cNvSpPr>
          <p:nvPr>
            <p:ph type="body" sz="quarter" idx="14" hasCustomPrompt="1"/>
          </p:nvPr>
        </p:nvSpPr>
        <p:spPr>
          <a:xfrm>
            <a:off x="287338" y="972000"/>
            <a:ext cx="5220000" cy="3600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Tree>
    <p:extLst>
      <p:ext uri="{BB962C8B-B14F-4D97-AF65-F5344CB8AC3E}">
        <p14:creationId xmlns:p14="http://schemas.microsoft.com/office/powerpoint/2010/main" val="32841040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_Sbtl_1/2text_1/2_pct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8" y="972000"/>
            <a:ext cx="8568000" cy="3312000"/>
          </a:xfrm>
          <a:prstGeom prst="rect">
            <a:avLst/>
          </a:prstGeom>
        </p:spPr>
        <p:txBody>
          <a:bodyPr lIns="0" tIns="0" rIns="0" bIns="0" anchor="t"/>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4" name="Bildplatzhalter 3"/>
          <p:cNvSpPr>
            <a:spLocks noGrp="1"/>
          </p:cNvSpPr>
          <p:nvPr>
            <p:ph type="pic" sz="quarter" idx="15" hasCustomPrompt="1"/>
          </p:nvPr>
        </p:nvSpPr>
        <p:spPr>
          <a:xfrm>
            <a:off x="4824000" y="972000"/>
            <a:ext cx="4032000" cy="2268000"/>
          </a:xfrm>
          <a:prstGeom prst="rect">
            <a:avLst/>
          </a:prstGeom>
        </p:spPr>
        <p:txBody>
          <a:bodyPr anchor="ctr"/>
          <a:lstStyle>
            <a:lvl1pPr marL="0" indent="0">
              <a:buNone/>
              <a:defRPr/>
            </a:lvl1pPr>
          </a:lstStyle>
          <a:p>
            <a:pPr lvl="0"/>
            <a:r>
              <a:rPr lang="en-US" noProof="0"/>
              <a:t>Bild (16:9)</a:t>
            </a:r>
          </a:p>
        </p:txBody>
      </p:sp>
      <p:sp>
        <p:nvSpPr>
          <p:cNvPr id="6" name="Textplatzhalter 8">
            <a:extLst>
              <a:ext uri="{FF2B5EF4-FFF2-40B4-BE49-F238E27FC236}">
                <a16:creationId xmlns:a16="http://schemas.microsoft.com/office/drawing/2014/main" id="{215D2548-8E2D-4DB1-B6EA-9AE7C3B65880}"/>
              </a:ext>
            </a:extLst>
          </p:cNvPr>
          <p:cNvSpPr>
            <a:spLocks noGrp="1"/>
          </p:cNvSpPr>
          <p:nvPr>
            <p:ph type="body" sz="quarter" idx="23"/>
          </p:nvPr>
        </p:nvSpPr>
        <p:spPr>
          <a:xfrm>
            <a:off x="287338" y="648000"/>
            <a:ext cx="8569325"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Tree>
    <p:extLst>
      <p:ext uri="{BB962C8B-B14F-4D97-AF65-F5344CB8AC3E}">
        <p14:creationId xmlns:p14="http://schemas.microsoft.com/office/powerpoint/2010/main" val="24875080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eere Folie">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279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7" name="Textplatzhalter 6"/>
          <p:cNvSpPr>
            <a:spLocks noGrp="1"/>
          </p:cNvSpPr>
          <p:nvPr>
            <p:ph type="body" sz="quarter" idx="12" hasCustomPrompt="1"/>
          </p:nvPr>
        </p:nvSpPr>
        <p:spPr>
          <a:xfrm>
            <a:off x="1352870" y="843558"/>
            <a:ext cx="6438260" cy="3456384"/>
          </a:xfrm>
          <a:prstGeom prst="rect">
            <a:avLst/>
          </a:prstGeom>
        </p:spPr>
        <p:txBody>
          <a:bodyPr lIns="0" tIns="0" rIns="0" bIns="0" anchor="t"/>
          <a:lstStyle>
            <a:lvl1pPr marL="0" indent="0">
              <a:spcAft>
                <a:spcPts val="600"/>
              </a:spcAft>
              <a:buFontTx/>
              <a:buNone/>
              <a:defRPr/>
            </a:lvl1pPr>
          </a:lstStyle>
          <a:p>
            <a:pPr lvl="0"/>
            <a:r>
              <a:rPr lang="en-US" noProof="0"/>
              <a:t>Textmasterformate durch Klicken bearbeiten</a:t>
            </a:r>
          </a:p>
        </p:txBody>
      </p:sp>
    </p:spTree>
    <p:extLst>
      <p:ext uri="{BB962C8B-B14F-4D97-AF65-F5344CB8AC3E}">
        <p14:creationId xmlns:p14="http://schemas.microsoft.com/office/powerpoint/2010/main" val="246419872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keAway_SubTtl_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6" name="Textplatzhalter 8">
            <a:extLst>
              <a:ext uri="{FF2B5EF4-FFF2-40B4-BE49-F238E27FC236}">
                <a16:creationId xmlns:a16="http://schemas.microsoft.com/office/drawing/2014/main" id="{9F0468C9-A4A4-47A7-9D33-5E1DAE0CE162}"/>
              </a:ext>
            </a:extLst>
          </p:cNvPr>
          <p:cNvSpPr>
            <a:spLocks noGrp="1"/>
          </p:cNvSpPr>
          <p:nvPr>
            <p:ph type="body" sz="quarter" idx="23"/>
          </p:nvPr>
        </p:nvSpPr>
        <p:spPr>
          <a:xfrm>
            <a:off x="287339" y="648000"/>
            <a:ext cx="7704000" cy="288000"/>
          </a:xfrm>
          <a:prstGeom prst="rect">
            <a:avLst/>
          </a:prstGeom>
        </p:spPr>
        <p:txBody>
          <a:bodyPr lIns="0" tIns="0" rIns="0" bIns="0" anchor="b" anchorCtr="0"/>
          <a:lstStyle>
            <a:lvl1pPr marL="0" indent="0">
              <a:buNone/>
              <a:defRPr sz="1800" b="1">
                <a:solidFill>
                  <a:schemeClr val="tx2"/>
                </a:solidFill>
                <a:latin typeface="+mj-lt"/>
              </a:defRPr>
            </a:lvl1pPr>
            <a:lvl2pPr marL="215900" indent="0">
              <a:buNone/>
              <a:defRPr/>
            </a:lvl2pPr>
            <a:lvl3pPr marL="431800" indent="0">
              <a:buNone/>
              <a:defRPr/>
            </a:lvl3pPr>
            <a:lvl4pPr marL="647700" indent="0">
              <a:buNone/>
              <a:defRPr/>
            </a:lvl4pPr>
            <a:lvl5pPr marL="647700" indent="0">
              <a:buNone/>
              <a:defRPr/>
            </a:lvl5pPr>
          </a:lstStyle>
          <a:p>
            <a:pPr lvl="0"/>
            <a:endParaRPr lang="en-US" noProof="0"/>
          </a:p>
        </p:txBody>
      </p:sp>
      <p:sp>
        <p:nvSpPr>
          <p:cNvPr id="7" name="Textplatzhalter 11">
            <a:extLst>
              <a:ext uri="{FF2B5EF4-FFF2-40B4-BE49-F238E27FC236}">
                <a16:creationId xmlns:a16="http://schemas.microsoft.com/office/drawing/2014/main" id="{A7B9FC09-C093-493F-BD81-DF5D141626C6}"/>
              </a:ext>
            </a:extLst>
          </p:cNvPr>
          <p:cNvSpPr>
            <a:spLocks noGrp="1"/>
          </p:cNvSpPr>
          <p:nvPr>
            <p:ph type="body" sz="quarter" idx="13" hasCustomPrompt="1"/>
          </p:nvPr>
        </p:nvSpPr>
        <p:spPr>
          <a:xfrm>
            <a:off x="287998" y="972000"/>
            <a:ext cx="7704000" cy="3600000"/>
          </a:xfrm>
          <a:prstGeom prst="rect">
            <a:avLst/>
          </a:prstGeom>
        </p:spPr>
        <p:txBody>
          <a:bodyPr lIns="0" tIns="0" rIns="0" bIns="0" anchor="t"/>
          <a:lstStyle>
            <a:lvl1pPr marL="215900" indent="-215900">
              <a:lnSpc>
                <a:spcPct val="125000"/>
              </a:lnSpc>
              <a:buFont typeface="Wingdings" pitchFamily="2" charset="2"/>
              <a:buChar char="§"/>
              <a:defRPr/>
            </a:lvl1pPr>
            <a:lvl2pPr marL="431800" indent="-215900">
              <a:lnSpc>
                <a:spcPct val="125000"/>
              </a:lnSpc>
              <a:buSzPct val="90000"/>
              <a:buFont typeface="Wingdings" pitchFamily="2" charset="2"/>
              <a:buChar char="§"/>
              <a:defRPr/>
            </a:lvl2pPr>
            <a:lvl3pPr marL="647700" indent="-215900">
              <a:lnSpc>
                <a:spcPct val="125000"/>
              </a:lnSpc>
              <a:buFont typeface="Wingdings" pitchFamily="2" charset="2"/>
              <a:buChar char="§"/>
              <a:defRPr/>
            </a:lvl3pPr>
            <a:lvl4pPr marL="863600" indent="-215900">
              <a:lnSpc>
                <a:spcPct val="125000"/>
              </a:lnSpc>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grpSp>
        <p:nvGrpSpPr>
          <p:cNvPr id="5" name="Gruppieren 4">
            <a:extLst>
              <a:ext uri="{FF2B5EF4-FFF2-40B4-BE49-F238E27FC236}">
                <a16:creationId xmlns:a16="http://schemas.microsoft.com/office/drawing/2014/main" id="{7F8DF618-AA59-4E96-AF8F-0582DEB0326A}"/>
              </a:ext>
            </a:extLst>
          </p:cNvPr>
          <p:cNvGrpSpPr>
            <a:grpSpLocks noChangeAspect="1"/>
          </p:cNvGrpSpPr>
          <p:nvPr userDrawn="1"/>
        </p:nvGrpSpPr>
        <p:grpSpPr>
          <a:xfrm>
            <a:off x="7740440" y="727340"/>
            <a:ext cx="939021" cy="908280"/>
            <a:chOff x="7502991" y="843510"/>
            <a:chExt cx="1079334" cy="1044000"/>
          </a:xfrm>
        </p:grpSpPr>
        <p:sp>
          <p:nvSpPr>
            <p:cNvPr id="8" name="Oval 14">
              <a:extLst>
                <a:ext uri="{FF2B5EF4-FFF2-40B4-BE49-F238E27FC236}">
                  <a16:creationId xmlns:a16="http://schemas.microsoft.com/office/drawing/2014/main" id="{B0E7E544-BABE-4F54-9C2F-776260F1E05E}"/>
                </a:ext>
              </a:extLst>
            </p:cNvPr>
            <p:cNvSpPr>
              <a:spLocks noChangeAspect="1"/>
            </p:cNvSpPr>
            <p:nvPr/>
          </p:nvSpPr>
          <p:spPr>
            <a:xfrm>
              <a:off x="7524410" y="843510"/>
              <a:ext cx="1044000" cy="10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de-DE" sz="1900" b="0" i="0" u="none" strike="noStrike" kern="1200" cap="none" spc="0" normalizeH="0" baseline="0" noProof="0">
                <a:ln>
                  <a:noFill/>
                </a:ln>
                <a:solidFill>
                  <a:prstClr val="white"/>
                </a:solidFill>
                <a:effectLst/>
                <a:uLnTx/>
                <a:uFillTx/>
                <a:latin typeface="Arial"/>
                <a:ea typeface="+mn-ea"/>
                <a:cs typeface="Arial Narrow" panose="020B0604020202020204" pitchFamily="34" charset="0"/>
              </a:endParaRPr>
            </a:p>
          </p:txBody>
        </p:sp>
        <p:sp>
          <p:nvSpPr>
            <p:cNvPr id="9" name="Oval 15">
              <a:extLst>
                <a:ext uri="{FF2B5EF4-FFF2-40B4-BE49-F238E27FC236}">
                  <a16:creationId xmlns:a16="http://schemas.microsoft.com/office/drawing/2014/main" id="{E95D5EAE-92D6-428B-998B-61DA790A9DBB}"/>
                </a:ext>
              </a:extLst>
            </p:cNvPr>
            <p:cNvSpPr>
              <a:spLocks noChangeAspect="1"/>
            </p:cNvSpPr>
            <p:nvPr/>
          </p:nvSpPr>
          <p:spPr>
            <a:xfrm>
              <a:off x="7524410" y="843510"/>
              <a:ext cx="1044000" cy="1044000"/>
            </a:xfrm>
            <a:prstGeom prst="ellipse">
              <a:avLst/>
            </a:prstGeom>
            <a:noFill/>
            <a:ln w="228600">
              <a:solidFill>
                <a:schemeClr val="accent6">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de-DE" sz="1900" b="0" i="0" u="none" strike="noStrike" kern="1200" cap="none" spc="0" normalizeH="0" baseline="0" noProof="0">
                <a:ln>
                  <a:noFill/>
                </a:ln>
                <a:solidFill>
                  <a:prstClr val="white"/>
                </a:solidFill>
                <a:effectLst/>
                <a:uLnTx/>
                <a:uFillTx/>
                <a:latin typeface="Arial"/>
                <a:ea typeface="+mn-ea"/>
                <a:cs typeface="Arial Narrow" panose="020B0604020202020204" pitchFamily="34" charset="0"/>
              </a:endParaRPr>
            </a:p>
          </p:txBody>
        </p:sp>
        <p:sp>
          <p:nvSpPr>
            <p:cNvPr id="10" name="Textfeld 9">
              <a:extLst>
                <a:ext uri="{FF2B5EF4-FFF2-40B4-BE49-F238E27FC236}">
                  <a16:creationId xmlns:a16="http://schemas.microsoft.com/office/drawing/2014/main" id="{D6E1EC8B-7ABA-492E-B981-78A841B55953}"/>
                </a:ext>
              </a:extLst>
            </p:cNvPr>
            <p:cNvSpPr txBox="1"/>
            <p:nvPr/>
          </p:nvSpPr>
          <p:spPr>
            <a:xfrm rot="600000">
              <a:off x="7502991" y="1013963"/>
              <a:ext cx="1079334" cy="677108"/>
            </a:xfrm>
            <a:prstGeom prst="rect">
              <a:avLst/>
            </a:prstGeom>
            <a:noFill/>
          </p:spPr>
          <p:txBody>
            <a:bodyPr wrap="none" tIns="72000" rtlCol="0" anchor="ctr" anchorCtr="0">
              <a:normAutofit fontScale="92500" lnSpcReduction="2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prstClr val="white"/>
                  </a:solidFill>
                  <a:effectLst/>
                  <a:uLnTx/>
                  <a:uFillTx/>
                  <a:latin typeface="Arial Narrow" panose="020B0604020202020204" pitchFamily="34" charset="0"/>
                  <a:ea typeface="+mn-ea"/>
                  <a:cs typeface="Arial Narrow" panose="020B0604020202020204" pitchFamily="34" charset="0"/>
                </a:rPr>
                <a:t>TAKE</a:t>
              </a:r>
              <a:br>
                <a:rPr kumimoji="0" lang="de-DE" sz="2000" b="0" i="0" u="none" strike="noStrike" kern="1200" cap="none" spc="0" normalizeH="0" baseline="0" noProof="0">
                  <a:ln>
                    <a:noFill/>
                  </a:ln>
                  <a:solidFill>
                    <a:prstClr val="white"/>
                  </a:solidFill>
                  <a:effectLst/>
                  <a:uLnTx/>
                  <a:uFillTx/>
                  <a:latin typeface="Arial Narrow" panose="020B0604020202020204" pitchFamily="34" charset="0"/>
                  <a:ea typeface="+mn-ea"/>
                  <a:cs typeface="Arial Narrow" panose="020B0604020202020204" pitchFamily="34" charset="0"/>
                </a:rPr>
              </a:br>
              <a:r>
                <a:rPr kumimoji="0" lang="de-DE" sz="2000" b="0" i="0" u="none" strike="noStrike" kern="1200" cap="none" spc="0" normalizeH="0" baseline="0" noProof="0">
                  <a:ln>
                    <a:noFill/>
                  </a:ln>
                  <a:solidFill>
                    <a:prstClr val="white"/>
                  </a:solidFill>
                  <a:effectLst/>
                  <a:uLnTx/>
                  <a:uFillTx/>
                  <a:latin typeface="Arial Narrow" panose="020B0604020202020204" pitchFamily="34" charset="0"/>
                  <a:ea typeface="+mn-ea"/>
                  <a:cs typeface="Arial Narrow" panose="020B0604020202020204" pitchFamily="34" charset="0"/>
                </a:rPr>
                <a:t>AWAY</a:t>
              </a:r>
            </a:p>
          </p:txBody>
        </p:sp>
      </p:grpSp>
    </p:spTree>
    <p:extLst>
      <p:ext uri="{BB962C8B-B14F-4D97-AF65-F5344CB8AC3E}">
        <p14:creationId xmlns:p14="http://schemas.microsoft.com/office/powerpoint/2010/main" val="27713307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ke_Away">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Gerader Verbinder 9"/>
          <p:cNvCxnSpPr/>
          <p:nvPr/>
        </p:nvCxnSpPr>
        <p:spPr>
          <a:xfrm>
            <a:off x="287339" y="2277666"/>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hasCustomPrompt="1"/>
          </p:nvPr>
        </p:nvSpPr>
        <p:spPr>
          <a:xfrm>
            <a:off x="288000" y="1865700"/>
            <a:ext cx="8568000" cy="405000"/>
          </a:xfrm>
          <a:prstGeom prst="rect">
            <a:avLst/>
          </a:prstGeom>
        </p:spPr>
        <p:txBody>
          <a:bodyPr lIns="0" tIns="0" rIns="0" bIns="0" anchor="t" anchorCtr="0">
            <a:noAutofit/>
          </a:bodyPr>
          <a:lstStyle>
            <a:lvl1pPr algn="l">
              <a:defRPr sz="3200" b="1" spc="0">
                <a:solidFill>
                  <a:schemeClr val="tx2"/>
                </a:solidFill>
                <a:latin typeface="+mj-lt"/>
                <a:cs typeface="Arial" panose="020B0604020202020204" pitchFamily="34" charset="0"/>
              </a:defRPr>
            </a:lvl1pPr>
          </a:lstStyle>
          <a:p>
            <a:r>
              <a:rPr lang="en-US" noProof="0"/>
              <a:t>Titelmasterformat durch Klicken bearbeiten</a:t>
            </a:r>
          </a:p>
        </p:txBody>
      </p:sp>
      <p:sp>
        <p:nvSpPr>
          <p:cNvPr id="9" name="Subtitle 2"/>
          <p:cNvSpPr>
            <a:spLocks noGrp="1"/>
          </p:cNvSpPr>
          <p:nvPr>
            <p:ph type="subTitle" idx="1" hasCustomPrompt="1"/>
          </p:nvPr>
        </p:nvSpPr>
        <p:spPr>
          <a:xfrm>
            <a:off x="288000" y="2397600"/>
            <a:ext cx="8568000" cy="1241822"/>
          </a:xfrm>
          <a:prstGeom prst="rect">
            <a:avLst/>
          </a:prstGeom>
        </p:spPr>
        <p:txBody>
          <a:bodyPr lIns="0" tIns="0" rIns="0" bIns="0"/>
          <a:lstStyle>
            <a:lvl1pPr marL="0" indent="0" algn="l">
              <a:lnSpc>
                <a:spcPct val="100000"/>
              </a:lnSpc>
              <a:buNone/>
              <a:defRPr sz="2000" spc="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Formatvorlage des Untertitelmasters durch Klicken bearbeiten</a:t>
            </a:r>
          </a:p>
        </p:txBody>
      </p:sp>
      <p:sp>
        <p:nvSpPr>
          <p:cNvPr id="13" name="Rechteck 12"/>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uppieren 16">
            <a:extLst>
              <a:ext uri="{FF2B5EF4-FFF2-40B4-BE49-F238E27FC236}">
                <a16:creationId xmlns:a16="http://schemas.microsoft.com/office/drawing/2014/main" id="{1EA80F1A-9AF0-0E40-9FB1-30B04B7D9617}"/>
              </a:ext>
            </a:extLst>
          </p:cNvPr>
          <p:cNvGrpSpPr>
            <a:grpSpLocks noChangeAspect="1"/>
          </p:cNvGrpSpPr>
          <p:nvPr userDrawn="1"/>
        </p:nvGrpSpPr>
        <p:grpSpPr>
          <a:xfrm>
            <a:off x="7740440" y="727340"/>
            <a:ext cx="939021" cy="908280"/>
            <a:chOff x="7502991" y="843510"/>
            <a:chExt cx="1079334" cy="1044000"/>
          </a:xfrm>
        </p:grpSpPr>
        <p:sp>
          <p:nvSpPr>
            <p:cNvPr id="18" name="Oval 14">
              <a:extLst>
                <a:ext uri="{FF2B5EF4-FFF2-40B4-BE49-F238E27FC236}">
                  <a16:creationId xmlns:a16="http://schemas.microsoft.com/office/drawing/2014/main" id="{5907A334-AFFD-CA4D-B2ED-8A3729A03D60}"/>
                </a:ext>
              </a:extLst>
            </p:cNvPr>
            <p:cNvSpPr>
              <a:spLocks noChangeAspect="1"/>
            </p:cNvSpPr>
            <p:nvPr/>
          </p:nvSpPr>
          <p:spPr>
            <a:xfrm>
              <a:off x="7524410" y="843510"/>
              <a:ext cx="1044000" cy="10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de-DE" sz="1900" b="0" i="0" u="none" strike="noStrike" kern="1200" cap="none" spc="0" normalizeH="0" baseline="0" noProof="0">
                <a:ln>
                  <a:noFill/>
                </a:ln>
                <a:solidFill>
                  <a:prstClr val="white"/>
                </a:solidFill>
                <a:effectLst/>
                <a:uLnTx/>
                <a:uFillTx/>
                <a:latin typeface="Arial"/>
                <a:ea typeface="+mn-ea"/>
                <a:cs typeface="Arial Narrow" panose="020B0604020202020204" pitchFamily="34" charset="0"/>
              </a:endParaRPr>
            </a:p>
          </p:txBody>
        </p:sp>
        <p:sp>
          <p:nvSpPr>
            <p:cNvPr id="19" name="Oval 15">
              <a:extLst>
                <a:ext uri="{FF2B5EF4-FFF2-40B4-BE49-F238E27FC236}">
                  <a16:creationId xmlns:a16="http://schemas.microsoft.com/office/drawing/2014/main" id="{AA73050E-E05B-B94E-B195-EBCCC2E3D511}"/>
                </a:ext>
              </a:extLst>
            </p:cNvPr>
            <p:cNvSpPr>
              <a:spLocks noChangeAspect="1"/>
            </p:cNvSpPr>
            <p:nvPr/>
          </p:nvSpPr>
          <p:spPr>
            <a:xfrm>
              <a:off x="7524410" y="843510"/>
              <a:ext cx="1044000" cy="1044000"/>
            </a:xfrm>
            <a:prstGeom prst="ellipse">
              <a:avLst/>
            </a:prstGeom>
            <a:noFill/>
            <a:ln w="228600">
              <a:solidFill>
                <a:schemeClr val="accent6">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de-DE" sz="1900" b="0" i="0" u="none" strike="noStrike" kern="1200" cap="none" spc="0" normalizeH="0" baseline="0" noProof="0">
                <a:ln>
                  <a:noFill/>
                </a:ln>
                <a:solidFill>
                  <a:prstClr val="white"/>
                </a:solidFill>
                <a:effectLst/>
                <a:uLnTx/>
                <a:uFillTx/>
                <a:latin typeface="Arial"/>
                <a:ea typeface="+mn-ea"/>
                <a:cs typeface="Arial Narrow" panose="020B0604020202020204" pitchFamily="34" charset="0"/>
              </a:endParaRPr>
            </a:p>
          </p:txBody>
        </p:sp>
        <p:sp>
          <p:nvSpPr>
            <p:cNvPr id="20" name="Textfeld 19">
              <a:extLst>
                <a:ext uri="{FF2B5EF4-FFF2-40B4-BE49-F238E27FC236}">
                  <a16:creationId xmlns:a16="http://schemas.microsoft.com/office/drawing/2014/main" id="{A4210667-7188-E646-888A-96C675057477}"/>
                </a:ext>
              </a:extLst>
            </p:cNvPr>
            <p:cNvSpPr txBox="1"/>
            <p:nvPr/>
          </p:nvSpPr>
          <p:spPr>
            <a:xfrm rot="600000">
              <a:off x="7502991" y="1013963"/>
              <a:ext cx="1079334" cy="677108"/>
            </a:xfrm>
            <a:prstGeom prst="rect">
              <a:avLst/>
            </a:prstGeom>
            <a:noFill/>
          </p:spPr>
          <p:txBody>
            <a:bodyPr wrap="none" tIns="72000" rtlCol="0" anchor="ctr" anchorCtr="0">
              <a:normAutofit fontScale="92500" lnSpcReduction="2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2000" b="0" i="0" u="none" strike="noStrike" kern="1200" cap="none" spc="0" normalizeH="0" baseline="0" noProof="0">
                  <a:ln>
                    <a:noFill/>
                  </a:ln>
                  <a:solidFill>
                    <a:prstClr val="white"/>
                  </a:solidFill>
                  <a:effectLst/>
                  <a:uLnTx/>
                  <a:uFillTx/>
                  <a:latin typeface="Arial Narrow" panose="020B0604020202020204" pitchFamily="34" charset="0"/>
                  <a:ea typeface="+mn-ea"/>
                  <a:cs typeface="Arial Narrow" panose="020B0604020202020204" pitchFamily="34" charset="0"/>
                </a:rPr>
                <a:t>TAKE</a:t>
              </a:r>
              <a:br>
                <a:rPr kumimoji="0" lang="de-DE" sz="2000" b="0" i="0" u="none" strike="noStrike" kern="1200" cap="none" spc="0" normalizeH="0" baseline="0" noProof="0">
                  <a:ln>
                    <a:noFill/>
                  </a:ln>
                  <a:solidFill>
                    <a:prstClr val="white"/>
                  </a:solidFill>
                  <a:effectLst/>
                  <a:uLnTx/>
                  <a:uFillTx/>
                  <a:latin typeface="Arial Narrow" panose="020B0604020202020204" pitchFamily="34" charset="0"/>
                  <a:ea typeface="+mn-ea"/>
                  <a:cs typeface="Arial Narrow" panose="020B0604020202020204" pitchFamily="34" charset="0"/>
                </a:rPr>
              </a:br>
              <a:r>
                <a:rPr kumimoji="0" lang="de-DE" sz="2000" b="0" i="0" u="none" strike="noStrike" kern="1200" cap="none" spc="0" normalizeH="0" baseline="0" noProof="0">
                  <a:ln>
                    <a:noFill/>
                  </a:ln>
                  <a:solidFill>
                    <a:prstClr val="white"/>
                  </a:solidFill>
                  <a:effectLst/>
                  <a:uLnTx/>
                  <a:uFillTx/>
                  <a:latin typeface="Arial Narrow" panose="020B0604020202020204" pitchFamily="34" charset="0"/>
                  <a:ea typeface="+mn-ea"/>
                  <a:cs typeface="Arial Narrow" panose="020B0604020202020204" pitchFamily="34" charset="0"/>
                </a:rPr>
                <a:t>AWAY</a:t>
              </a:r>
            </a:p>
          </p:txBody>
        </p:sp>
      </p:grpSp>
    </p:spTree>
    <p:extLst>
      <p:ext uri="{BB962C8B-B14F-4D97-AF65-F5344CB8AC3E}">
        <p14:creationId xmlns:p14="http://schemas.microsoft.com/office/powerpoint/2010/main" val="11849542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nal_Corona_EN_Thanks">
    <p:spTree>
      <p:nvGrpSpPr>
        <p:cNvPr id="1" name=""/>
        <p:cNvGrpSpPr/>
        <p:nvPr/>
      </p:nvGrpSpPr>
      <p:grpSpPr>
        <a:xfrm>
          <a:off x="0" y="0"/>
          <a:ext cx="0" cy="0"/>
          <a:chOff x="0" y="0"/>
          <a:chExt cx="0" cy="0"/>
        </a:xfrm>
      </p:grpSpPr>
      <p:cxnSp>
        <p:nvCxnSpPr>
          <p:cNvPr id="13" name="Gerade Verbindung 12"/>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ctrTitle" hasCustomPrompt="1"/>
          </p:nvPr>
        </p:nvSpPr>
        <p:spPr>
          <a:xfrm>
            <a:off x="288000" y="3543674"/>
            <a:ext cx="8568000" cy="1002827"/>
          </a:xfrm>
          <a:prstGeom prst="rect">
            <a:avLst/>
          </a:prstGeom>
        </p:spPr>
        <p:txBody>
          <a:bodyPr lIns="0" tIns="0" rIns="0" bIns="0" anchor="t" anchorCtr="0">
            <a:noAutofit/>
          </a:bodyPr>
          <a:lstStyle>
            <a:lvl1pPr marL="0" marR="0" indent="0" algn="ctr" defTabSz="914400" rtl="0" eaLnBrk="0" fontAlgn="base" latinLnBrk="0" hangingPunct="0">
              <a:lnSpc>
                <a:spcPct val="90000"/>
              </a:lnSpc>
              <a:spcBef>
                <a:spcPct val="0"/>
              </a:spcBef>
              <a:spcAft>
                <a:spcPct val="0"/>
              </a:spcAft>
              <a:buClrTx/>
              <a:buSzTx/>
              <a:buFontTx/>
              <a:buNone/>
              <a:tabLst/>
              <a:defRPr lang="en-US" sz="2400" b="1" spc="0" baseline="0" dirty="0">
                <a:solidFill>
                  <a:schemeClr val="tx2"/>
                </a:solidFill>
                <a:latin typeface="+mj-lt"/>
              </a:defRPr>
            </a:lvl1pPr>
          </a:lstStyle>
          <a:p>
            <a:pPr marL="0" marR="0" lvl="0" indent="0" algn="ctr" defTabSz="914400" rtl="0" eaLnBrk="0" fontAlgn="base" latinLnBrk="0" hangingPunct="0">
              <a:lnSpc>
                <a:spcPct val="90000"/>
              </a:lnSpc>
              <a:spcBef>
                <a:spcPct val="0"/>
              </a:spcBef>
              <a:spcAft>
                <a:spcPct val="0"/>
              </a:spcAft>
              <a:buClrTx/>
              <a:buSzTx/>
              <a:buFontTx/>
              <a:buNone/>
              <a:tabLst/>
              <a:defRPr/>
            </a:pPr>
            <a:r>
              <a:rPr lang="en-US" noProof="0"/>
              <a:t>Thank you for your attention!</a:t>
            </a:r>
          </a:p>
        </p:txBody>
      </p:sp>
      <p:sp>
        <p:nvSpPr>
          <p:cNvPr id="15" name="Rechteck 14"/>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35"/>
            <a:ext cx="9144000" cy="3429000"/>
          </a:xfrm>
          <a:prstGeom prst="rect">
            <a:avLst/>
          </a:prstGeom>
        </p:spPr>
      </p:pic>
      <p:pic>
        <p:nvPicPr>
          <p:cNvPr id="3" name="Grafik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 y="1202860"/>
            <a:ext cx="4600016" cy="2206673"/>
          </a:xfrm>
          <a:prstGeom prst="rect">
            <a:avLst/>
          </a:prstGeom>
        </p:spPr>
      </p:pic>
    </p:spTree>
    <p:extLst>
      <p:ext uri="{BB962C8B-B14F-4D97-AF65-F5344CB8AC3E}">
        <p14:creationId xmlns:p14="http://schemas.microsoft.com/office/powerpoint/2010/main" val="39090616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Final_Corona_EN_Text">
    <p:spTree>
      <p:nvGrpSpPr>
        <p:cNvPr id="1" name=""/>
        <p:cNvGrpSpPr/>
        <p:nvPr/>
      </p:nvGrpSpPr>
      <p:grpSpPr>
        <a:xfrm>
          <a:off x="0" y="0"/>
          <a:ext cx="0" cy="0"/>
          <a:chOff x="0" y="0"/>
          <a:chExt cx="0" cy="0"/>
        </a:xfrm>
      </p:grpSpPr>
      <p:cxnSp>
        <p:nvCxnSpPr>
          <p:cNvPr id="13" name="Gerade Verbindung 12"/>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a:xfrm>
            <a:off x="245160" y="4603270"/>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ctrTitle"/>
          </p:nvPr>
        </p:nvSpPr>
        <p:spPr>
          <a:xfrm>
            <a:off x="288000" y="3543674"/>
            <a:ext cx="8568000" cy="1002827"/>
          </a:xfrm>
          <a:prstGeom prst="rect">
            <a:avLst/>
          </a:prstGeom>
        </p:spPr>
        <p:txBody>
          <a:bodyPr lIns="0" tIns="0" rIns="0" bIns="0" anchor="t" anchorCtr="0">
            <a:noAutofit/>
          </a:bodyPr>
          <a:lstStyle>
            <a:lvl1pPr marL="0" marR="0" indent="0" algn="ctr" defTabSz="914400" rtl="0" eaLnBrk="0" fontAlgn="base" latinLnBrk="0" hangingPunct="0">
              <a:lnSpc>
                <a:spcPct val="90000"/>
              </a:lnSpc>
              <a:spcBef>
                <a:spcPct val="0"/>
              </a:spcBef>
              <a:spcAft>
                <a:spcPct val="0"/>
              </a:spcAft>
              <a:buClrTx/>
              <a:buSzTx/>
              <a:buFontTx/>
              <a:buNone/>
              <a:tabLst/>
              <a:defRPr lang="en-US" sz="2400" b="1" spc="0" baseline="0" dirty="0">
                <a:solidFill>
                  <a:schemeClr val="tx2"/>
                </a:solidFill>
                <a:latin typeface="+mj-lt"/>
              </a:defRPr>
            </a:lvl1pPr>
          </a:lstStyle>
          <a:p>
            <a:pPr marL="0" marR="0" lvl="0" indent="0" algn="ctr" defTabSz="914400" rtl="0" eaLnBrk="0" fontAlgn="base" latinLnBrk="0" hangingPunct="0">
              <a:lnSpc>
                <a:spcPct val="90000"/>
              </a:lnSpc>
              <a:spcBef>
                <a:spcPct val="0"/>
              </a:spcBef>
              <a:spcAft>
                <a:spcPct val="0"/>
              </a:spcAft>
              <a:buClrTx/>
              <a:buSzTx/>
              <a:buFontTx/>
              <a:buNone/>
              <a:tabLst/>
              <a:defRPr/>
            </a:pPr>
            <a:endParaRPr lang="en-US" noProof="0"/>
          </a:p>
        </p:txBody>
      </p:sp>
      <p:sp>
        <p:nvSpPr>
          <p:cNvPr id="15" name="Rechteck 14"/>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35"/>
            <a:ext cx="9144000" cy="3429000"/>
          </a:xfrm>
          <a:prstGeom prst="rect">
            <a:avLst/>
          </a:prstGeom>
        </p:spPr>
      </p:pic>
      <p:pic>
        <p:nvPicPr>
          <p:cNvPr id="3" name="Grafik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 y="1202860"/>
            <a:ext cx="4600016" cy="2206673"/>
          </a:xfrm>
          <a:prstGeom prst="rect">
            <a:avLst/>
          </a:prstGeom>
        </p:spPr>
      </p:pic>
    </p:spTree>
    <p:extLst>
      <p:ext uri="{BB962C8B-B14F-4D97-AF65-F5344CB8AC3E}">
        <p14:creationId xmlns:p14="http://schemas.microsoft.com/office/powerpoint/2010/main" val="1262420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nal_EN">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p:cNvSpPr txBox="1">
            <a:spLocks/>
          </p:cNvSpPr>
          <p:nvPr/>
        </p:nvSpPr>
        <p:spPr>
          <a:xfrm>
            <a:off x="276226" y="4030266"/>
            <a:ext cx="8569325" cy="567928"/>
          </a:xfrm>
          <a:prstGeom prst="rect">
            <a:avLst/>
          </a:prstGeom>
        </p:spPr>
        <p:txBody>
          <a:bodyPr lIns="0" tIns="0" rIns="0" bIns="0" anchor="ctr"/>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algn="r" fontAlgn="auto">
              <a:spcAft>
                <a:spcPts val="0"/>
              </a:spcAft>
              <a:defRPr/>
            </a:pPr>
            <a:r>
              <a:rPr lang="en-US" sz="2400" b="1" spc="0" noProof="0">
                <a:latin typeface="+mj-lt"/>
              </a:rPr>
              <a:t>Thank</a:t>
            </a:r>
            <a:r>
              <a:rPr lang="en-US" sz="2400" b="1" spc="0" baseline="0" noProof="0">
                <a:latin typeface="+mj-lt"/>
              </a:rPr>
              <a:t> you for your attention!</a:t>
            </a:r>
            <a:endParaRPr lang="en-US" sz="2400" b="1" spc="0" noProof="0">
              <a:latin typeface="+mj-lt"/>
            </a:endParaRPr>
          </a:p>
        </p:txBody>
      </p:sp>
      <p:sp>
        <p:nvSpPr>
          <p:cNvPr id="6" name="Textfeld 5"/>
          <p:cNvSpPr txBox="1">
            <a:spLocks noChangeArrowheads="1"/>
          </p:cNvSpPr>
          <p:nvPr/>
        </p:nvSpPr>
        <p:spPr bwMode="auto">
          <a:xfrm>
            <a:off x="-2244725" y="4058842"/>
            <a:ext cx="20320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de-DE" altLang="x-none" sz="1000" b="1"/>
              <a:t>Dankformel anpassen:</a:t>
            </a:r>
            <a:endParaRPr lang="de-DE" altLang="x-none" sz="1000"/>
          </a:p>
          <a:p>
            <a:pPr eaLnBrk="1" hangingPunct="1">
              <a:defRPr/>
            </a:pPr>
            <a:r>
              <a:rPr lang="de-DE" altLang="x-none" sz="1000"/>
              <a:t>Zum Anpassen der Dankformel  unter Karteireiter Ansicht &gt; auf Folienmaster klicken. Links in der Übersicht auf die Abschlussfolie scrollen und dort in die </a:t>
            </a:r>
            <a:r>
              <a:rPr lang="de-DE" altLang="x-none" sz="1000" err="1"/>
              <a:t>Textbox</a:t>
            </a:r>
            <a:r>
              <a:rPr lang="de-DE" altLang="x-none" sz="1000"/>
              <a:t> klicken.</a:t>
            </a:r>
            <a:endParaRPr lang="de-DE" altLang="x-none" sz="1000" b="1"/>
          </a:p>
        </p:txBody>
      </p:sp>
      <p:sp>
        <p:nvSpPr>
          <p:cNvPr id="7" name="Textfeld 6"/>
          <p:cNvSpPr txBox="1"/>
          <p:nvPr/>
        </p:nvSpPr>
        <p:spPr>
          <a:xfrm>
            <a:off x="9258301" y="404813"/>
            <a:ext cx="1641475" cy="1477328"/>
          </a:xfrm>
          <a:prstGeom prst="rect">
            <a:avLst/>
          </a:prstGeom>
          <a:noFill/>
        </p:spPr>
        <p:txBody>
          <a:bodyPr>
            <a:spAutoFit/>
          </a:bodyPr>
          <a:lstStyle/>
          <a:p>
            <a:pPr eaLnBrk="1" fontAlgn="auto" hangingPunct="1">
              <a:spcBef>
                <a:spcPts val="0"/>
              </a:spcBef>
              <a:spcAft>
                <a:spcPts val="0"/>
              </a:spcAft>
              <a:defRPr/>
            </a:pPr>
            <a:r>
              <a:rPr lang="de-DE" sz="1000" b="1">
                <a:latin typeface="+mn-lt"/>
              </a:rPr>
              <a:t>Bild zuschneiden unter:</a:t>
            </a:r>
          </a:p>
          <a:p>
            <a:pPr marL="171450" indent="-171450" eaLnBrk="1" fontAlgn="auto" hangingPunct="1">
              <a:spcBef>
                <a:spcPts val="0"/>
              </a:spcBef>
              <a:spcAft>
                <a:spcPts val="0"/>
              </a:spcAft>
              <a:buFontTx/>
              <a:buChar char="-"/>
              <a:defRPr/>
            </a:pPr>
            <a:r>
              <a:rPr lang="de-DE" sz="1000">
                <a:latin typeface="+mn-lt"/>
              </a:rPr>
              <a:t>Format</a:t>
            </a:r>
          </a:p>
          <a:p>
            <a:pPr marL="171450" indent="-171450" eaLnBrk="1" fontAlgn="auto" hangingPunct="1">
              <a:spcBef>
                <a:spcPts val="0"/>
              </a:spcBef>
              <a:spcAft>
                <a:spcPts val="0"/>
              </a:spcAft>
              <a:buFontTx/>
              <a:buChar char="-"/>
              <a:defRPr/>
            </a:pPr>
            <a:r>
              <a:rPr lang="de-DE" sz="1000">
                <a:latin typeface="+mn-lt"/>
              </a:rPr>
              <a:t>Zuschneiden</a:t>
            </a:r>
          </a:p>
          <a:p>
            <a:pPr marL="171450" indent="-171450" eaLnBrk="1" fontAlgn="auto" hangingPunct="1">
              <a:spcBef>
                <a:spcPts val="0"/>
              </a:spcBef>
              <a:spcAft>
                <a:spcPts val="0"/>
              </a:spcAft>
              <a:buFontTx/>
              <a:buChar char="-"/>
              <a:defRPr/>
            </a:pPr>
            <a:r>
              <a:rPr lang="de-DE" sz="1000">
                <a:latin typeface="+mn-lt"/>
              </a:rPr>
              <a:t>Einpassen</a:t>
            </a:r>
          </a:p>
          <a:p>
            <a:pPr lvl="1" eaLnBrk="1" fontAlgn="auto" hangingPunct="1">
              <a:spcBef>
                <a:spcPts val="0"/>
              </a:spcBef>
              <a:spcAft>
                <a:spcPts val="0"/>
              </a:spcAft>
              <a:defRPr/>
            </a:pPr>
            <a:r>
              <a:rPr lang="de-DE" sz="1000">
                <a:latin typeface="+mn-lt"/>
              </a:rPr>
              <a:t>oder</a:t>
            </a:r>
          </a:p>
          <a:p>
            <a:pPr marL="171450" indent="-171450" eaLnBrk="1" fontAlgn="auto" hangingPunct="1">
              <a:spcBef>
                <a:spcPts val="0"/>
              </a:spcBef>
              <a:spcAft>
                <a:spcPts val="0"/>
              </a:spcAft>
              <a:buFontTx/>
              <a:buChar char="-"/>
              <a:defRPr/>
            </a:pPr>
            <a:r>
              <a:rPr lang="de-DE" sz="1000" err="1">
                <a:latin typeface="+mn-lt"/>
              </a:rPr>
              <a:t>Zuschneidewerkzeug</a:t>
            </a:r>
            <a:r>
              <a:rPr lang="de-DE" sz="1000">
                <a:latin typeface="+mn-lt"/>
              </a:rPr>
              <a:t> horizontal bis zur ersten oder zweiten Linie ziehen</a:t>
            </a:r>
          </a:p>
        </p:txBody>
      </p:sp>
      <p:sp>
        <p:nvSpPr>
          <p:cNvPr id="12" name="Inhaltsplatzhalter 11"/>
          <p:cNvSpPr>
            <a:spLocks noGrp="1"/>
          </p:cNvSpPr>
          <p:nvPr>
            <p:ph sz="quarter" idx="15" hasCustomPrompt="1"/>
          </p:nvPr>
        </p:nvSpPr>
        <p:spPr>
          <a:xfrm>
            <a:off x="287338" y="573472"/>
            <a:ext cx="8570912" cy="3456794"/>
          </a:xfrm>
          <a:prstGeom prst="rect">
            <a:avLst/>
          </a:prstGeom>
        </p:spPr>
        <p:txBody>
          <a:bodyPr anchor="ctr"/>
          <a:lstStyle>
            <a:lvl1pPr marL="0" indent="0" algn="ctr">
              <a:buFont typeface="Wingdings" pitchFamily="2" charset="2"/>
              <a:buNone/>
              <a:defRPr baseline="0"/>
            </a:lvl1pPr>
            <a:lvl2pPr marL="431800" indent="-215900" algn="ctr">
              <a:buFont typeface="Wingdings" pitchFamily="2" charset="2"/>
              <a:buChar char="§"/>
              <a:defRPr/>
            </a:lvl2pPr>
            <a:lvl3pPr marL="647700" indent="-215900" algn="ctr">
              <a:buSzPct val="90000"/>
              <a:buFont typeface="Wingdings" pitchFamily="2" charset="2"/>
              <a:buChar char="§"/>
              <a:defRPr/>
            </a:lvl3pPr>
            <a:lvl4pPr marL="863600" indent="-215900" algn="ctr">
              <a:buSzPct val="80000"/>
              <a:buFont typeface="Wingdings" pitchFamily="2" charset="2"/>
              <a:buChar char="§"/>
              <a:defRPr/>
            </a:lvl4pPr>
            <a:lvl5pPr marL="863600" indent="-215900" algn="ctr">
              <a:buSzPct val="70000"/>
              <a:buFont typeface="Wingdings" pitchFamily="2" charset="2"/>
              <a:buChar char="§"/>
              <a:defRPr/>
            </a:lvl5pPr>
          </a:lstStyle>
          <a:p>
            <a:pPr lvl="0"/>
            <a:r>
              <a:rPr lang="en-US" noProof="0"/>
              <a:t>Textmasterformat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14" name="Rechteck 13"/>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4154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pct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5" name="Bildplatzhalter 4"/>
          <p:cNvSpPr>
            <a:spLocks noGrp="1"/>
          </p:cNvSpPr>
          <p:nvPr>
            <p:ph type="pic" sz="quarter" idx="14"/>
          </p:nvPr>
        </p:nvSpPr>
        <p:spPr>
          <a:xfrm>
            <a:off x="287339" y="842963"/>
            <a:ext cx="8569325" cy="3457575"/>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409594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9" name="Diagrammplatzhalter 8"/>
          <p:cNvSpPr>
            <a:spLocks noGrp="1"/>
          </p:cNvSpPr>
          <p:nvPr>
            <p:ph type="chart" sz="quarter" idx="13"/>
          </p:nvPr>
        </p:nvSpPr>
        <p:spPr>
          <a:xfrm>
            <a:off x="287339" y="843510"/>
            <a:ext cx="8569325" cy="3456480"/>
          </a:xfrm>
          <a:prstGeom prst="rect">
            <a:avLst/>
          </a:prstGeom>
        </p:spPr>
        <p:txBody>
          <a:bodyPr lIns="0" tIns="0" rIns="0" bIns="0"/>
          <a:lstStyle>
            <a:lvl1pPr marL="0" indent="0">
              <a:buNone/>
              <a:defRPr/>
            </a:lvl1pPr>
          </a:lstStyle>
          <a:p>
            <a:pPr lvl="0"/>
            <a:r>
              <a:rPr lang="en-US" noProof="0" err="1"/>
              <a:t>Diagramm</a:t>
            </a:r>
            <a:r>
              <a:rPr lang="en-US" noProof="0"/>
              <a:t> durch </a:t>
            </a:r>
            <a:r>
              <a:rPr lang="en-US" noProof="0" err="1"/>
              <a:t>Klicken</a:t>
            </a:r>
            <a:r>
              <a:rPr lang="en-US" noProof="0"/>
              <a:t> auf Symbol </a:t>
            </a:r>
            <a:r>
              <a:rPr lang="en-US" noProof="0" err="1"/>
              <a:t>hinzufügen</a:t>
            </a:r>
            <a:endParaRPr lang="en-US" noProof="0"/>
          </a:p>
        </p:txBody>
      </p:sp>
    </p:spTree>
    <p:extLst>
      <p:ext uri="{BB962C8B-B14F-4D97-AF65-F5344CB8AC3E}">
        <p14:creationId xmlns:p14="http://schemas.microsoft.com/office/powerpoint/2010/main" val="1984311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8000" y="134741"/>
            <a:ext cx="8568000" cy="407700"/>
          </a:xfrm>
          <a:prstGeom prst="rect">
            <a:avLst/>
          </a:prstGeom>
        </p:spPr>
        <p:txBody>
          <a:bodyPr lIns="0" tIns="0" rIns="0" bIns="0" anchor="b" anchorCtr="0"/>
          <a:lstStyle>
            <a:lvl1pPr>
              <a:defRPr lang="en-US" sz="2000" b="1" spc="0" dirty="0">
                <a:solidFill>
                  <a:schemeClr val="tx2"/>
                </a:solidFill>
                <a:latin typeface="+mj-lt"/>
              </a:defRPr>
            </a:lvl1pPr>
          </a:lstStyle>
          <a:p>
            <a:pPr lvl="0"/>
            <a:r>
              <a:rPr lang="en-US" noProof="0"/>
              <a:t>Titelmasterformat durch Klicken bearbeiten</a:t>
            </a:r>
          </a:p>
        </p:txBody>
      </p:sp>
      <p:sp>
        <p:nvSpPr>
          <p:cNvPr id="14" name="Textplatzhalter 11"/>
          <p:cNvSpPr>
            <a:spLocks noGrp="1"/>
          </p:cNvSpPr>
          <p:nvPr>
            <p:ph type="body" sz="quarter" idx="14" hasCustomPrompt="1"/>
          </p:nvPr>
        </p:nvSpPr>
        <p:spPr>
          <a:xfrm>
            <a:off x="287339" y="843511"/>
            <a:ext cx="3492551" cy="3456479"/>
          </a:xfrm>
          <a:prstGeom prst="rect">
            <a:avLst/>
          </a:prstGeom>
        </p:spPr>
        <p:txBody>
          <a:bodyPr lIns="0" tIns="0" rIns="0" bIns="0" anchor="ctr"/>
          <a:lstStyle>
            <a:lvl1pPr marL="285750" indent="-285750">
              <a:lnSpc>
                <a:spcPct val="110000"/>
              </a:lnSpc>
              <a:spcBef>
                <a:spcPts val="300"/>
              </a:spcBef>
              <a:spcAft>
                <a:spcPts val="300"/>
              </a:spcAft>
              <a:buFont typeface="Wingdings" pitchFamily="2" charset="2"/>
              <a:buChar char="§"/>
              <a:defRPr/>
            </a:lvl1pPr>
            <a:lvl2pPr marL="501650" indent="-285750">
              <a:lnSpc>
                <a:spcPct val="110000"/>
              </a:lnSpc>
              <a:spcAft>
                <a:spcPts val="200"/>
              </a:spcAft>
              <a:buSzPct val="90000"/>
              <a:buFont typeface="Wingdings" pitchFamily="2" charset="2"/>
              <a:buChar char="§"/>
              <a:defRPr/>
            </a:lvl2pPr>
            <a:lvl3pPr marL="717550" indent="-285750">
              <a:lnSpc>
                <a:spcPct val="110000"/>
              </a:lnSpc>
              <a:spcAft>
                <a:spcPts val="100"/>
              </a:spcAft>
              <a:buFont typeface="Wingdings" pitchFamily="2" charset="2"/>
              <a:buChar char="§"/>
              <a:defRPr/>
            </a:lvl3pPr>
            <a:lvl4pPr marL="933450" indent="-285750">
              <a:lnSpc>
                <a:spcPct val="110000"/>
              </a:lnSpc>
              <a:spcAft>
                <a:spcPts val="100"/>
              </a:spcAft>
              <a:buSzPct val="70000"/>
              <a:buFont typeface="Wingdings" pitchFamily="2" charset="2"/>
              <a:buChar char="§"/>
              <a:defRPr/>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p:txBody>
      </p:sp>
      <p:sp>
        <p:nvSpPr>
          <p:cNvPr id="4" name="Bildplatzhalter 3"/>
          <p:cNvSpPr>
            <a:spLocks noGrp="1"/>
          </p:cNvSpPr>
          <p:nvPr>
            <p:ph type="pic" sz="quarter" idx="15"/>
          </p:nvPr>
        </p:nvSpPr>
        <p:spPr>
          <a:xfrm>
            <a:off x="3923911" y="843511"/>
            <a:ext cx="4932090" cy="3456479"/>
          </a:xfrm>
          <a:prstGeom prst="rect">
            <a:avLst/>
          </a:prstGeom>
        </p:spPr>
        <p:txBody>
          <a:bodyPr anchor="ctr"/>
          <a:lstStyle>
            <a:lvl1pPr marL="0" indent="0">
              <a:buNone/>
              <a:defRPr/>
            </a:lvl1pPr>
          </a:lstStyle>
          <a:p>
            <a:pPr lvl="0"/>
            <a:endParaRPr lang="en-US" noProof="0"/>
          </a:p>
        </p:txBody>
      </p:sp>
    </p:spTree>
    <p:extLst>
      <p:ext uri="{BB962C8B-B14F-4D97-AF65-F5344CB8AC3E}">
        <p14:creationId xmlns:p14="http://schemas.microsoft.com/office/powerpoint/2010/main" val="1739424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lease_Note">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uppieren 7">
            <a:extLst>
              <a:ext uri="{FF2B5EF4-FFF2-40B4-BE49-F238E27FC236}">
                <a16:creationId xmlns:a16="http://schemas.microsoft.com/office/drawing/2014/main" id="{2B52E1B0-2F96-684D-9A8B-2CE299A4E710}"/>
              </a:ext>
            </a:extLst>
          </p:cNvPr>
          <p:cNvGrpSpPr>
            <a:grpSpLocks noChangeAspect="1"/>
          </p:cNvGrpSpPr>
          <p:nvPr userDrawn="1"/>
        </p:nvGrpSpPr>
        <p:grpSpPr>
          <a:xfrm>
            <a:off x="7740440" y="727340"/>
            <a:ext cx="939021" cy="908280"/>
            <a:chOff x="7502991" y="843510"/>
            <a:chExt cx="1079334" cy="1044000"/>
          </a:xfrm>
        </p:grpSpPr>
        <p:sp>
          <p:nvSpPr>
            <p:cNvPr id="9" name="Oval 6">
              <a:extLst>
                <a:ext uri="{FF2B5EF4-FFF2-40B4-BE49-F238E27FC236}">
                  <a16:creationId xmlns:a16="http://schemas.microsoft.com/office/drawing/2014/main" id="{B3362207-962E-F448-9A15-84CA01C13ADE}"/>
                </a:ext>
              </a:extLst>
            </p:cNvPr>
            <p:cNvSpPr>
              <a:spLocks noChangeAspect="1"/>
            </p:cNvSpPr>
            <p:nvPr/>
          </p:nvSpPr>
          <p:spPr>
            <a:xfrm>
              <a:off x="7524410" y="843510"/>
              <a:ext cx="1044000" cy="10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de-DE" sz="1900">
                <a:solidFill>
                  <a:schemeClr val="bg1"/>
                </a:solidFill>
                <a:cs typeface="Arial Narrow" panose="020B0604020202020204" pitchFamily="34" charset="0"/>
              </a:endParaRPr>
            </a:p>
          </p:txBody>
        </p:sp>
        <p:sp>
          <p:nvSpPr>
            <p:cNvPr id="10" name="Oval 7">
              <a:extLst>
                <a:ext uri="{FF2B5EF4-FFF2-40B4-BE49-F238E27FC236}">
                  <a16:creationId xmlns:a16="http://schemas.microsoft.com/office/drawing/2014/main" id="{F8D93B2D-D2AC-DF43-9CC6-F6389FE7D534}"/>
                </a:ext>
              </a:extLst>
            </p:cNvPr>
            <p:cNvSpPr>
              <a:spLocks noChangeAspect="1"/>
            </p:cNvSpPr>
            <p:nvPr/>
          </p:nvSpPr>
          <p:spPr>
            <a:xfrm>
              <a:off x="7524410" y="843510"/>
              <a:ext cx="1044000" cy="1044000"/>
            </a:xfrm>
            <a:prstGeom prst="ellipse">
              <a:avLst/>
            </a:prstGeom>
            <a:noFill/>
            <a:ln w="228600">
              <a:solidFill>
                <a:schemeClr val="accent6">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de-DE" sz="1900">
                <a:solidFill>
                  <a:schemeClr val="bg1"/>
                </a:solidFill>
                <a:cs typeface="Arial Narrow" panose="020B0604020202020204" pitchFamily="34" charset="0"/>
              </a:endParaRPr>
            </a:p>
          </p:txBody>
        </p:sp>
        <p:sp>
          <p:nvSpPr>
            <p:cNvPr id="12" name="Textfeld 11">
              <a:extLst>
                <a:ext uri="{FF2B5EF4-FFF2-40B4-BE49-F238E27FC236}">
                  <a16:creationId xmlns:a16="http://schemas.microsoft.com/office/drawing/2014/main" id="{F686F556-DB19-8F4F-84ED-D89E619D61D7}"/>
                </a:ext>
              </a:extLst>
            </p:cNvPr>
            <p:cNvSpPr txBox="1"/>
            <p:nvPr/>
          </p:nvSpPr>
          <p:spPr>
            <a:xfrm rot="600000">
              <a:off x="7502991" y="1065608"/>
              <a:ext cx="1079334" cy="677108"/>
            </a:xfrm>
            <a:prstGeom prst="rect">
              <a:avLst/>
            </a:prstGeom>
            <a:noFill/>
          </p:spPr>
          <p:txBody>
            <a:bodyPr wrap="none" tIns="72000" rtlCol="0" anchor="ctr" anchorCtr="0">
              <a:normAutofit fontScale="92500" lnSpcReduction="20000"/>
            </a:bodyPr>
            <a:lstStyle/>
            <a:p>
              <a:pPr algn="ctr"/>
              <a:r>
                <a:rPr lang="de-DE" sz="2000">
                  <a:solidFill>
                    <a:schemeClr val="bg1"/>
                  </a:solidFill>
                  <a:latin typeface="Arial Narrow" panose="020B0604020202020204" pitchFamily="34" charset="0"/>
                  <a:cs typeface="Arial Narrow" panose="020B0604020202020204" pitchFamily="34" charset="0"/>
                </a:rPr>
                <a:t>PLEASE</a:t>
              </a:r>
              <a:br>
                <a:rPr lang="de-DE" sz="2000">
                  <a:solidFill>
                    <a:schemeClr val="bg1"/>
                  </a:solidFill>
                  <a:latin typeface="Arial Narrow" panose="020B0604020202020204" pitchFamily="34" charset="0"/>
                  <a:cs typeface="Arial Narrow" panose="020B0604020202020204" pitchFamily="34" charset="0"/>
                </a:rPr>
              </a:br>
              <a:r>
                <a:rPr lang="de-DE" sz="2000">
                  <a:solidFill>
                    <a:schemeClr val="bg1"/>
                  </a:solidFill>
                  <a:latin typeface="Arial Narrow" panose="020B0604020202020204" pitchFamily="34" charset="0"/>
                  <a:cs typeface="Arial Narrow" panose="020B0604020202020204" pitchFamily="34" charset="0"/>
                </a:rPr>
                <a:t>NOTE</a:t>
              </a:r>
            </a:p>
          </p:txBody>
        </p:sp>
      </p:grpSp>
    </p:spTree>
    <p:extLst>
      <p:ext uri="{BB962C8B-B14F-4D97-AF65-F5344CB8AC3E}">
        <p14:creationId xmlns:p14="http://schemas.microsoft.com/office/powerpoint/2010/main" val="968515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right_EN">
    <p:spTree>
      <p:nvGrpSpPr>
        <p:cNvPr id="1" name=""/>
        <p:cNvGrpSpPr/>
        <p:nvPr/>
      </p:nvGrpSpPr>
      <p:grpSpPr>
        <a:xfrm>
          <a:off x="0" y="0"/>
          <a:ext cx="0" cy="0"/>
          <a:chOff x="0" y="0"/>
          <a:chExt cx="0" cy="0"/>
        </a:xfrm>
      </p:grpSpPr>
      <p:cxnSp>
        <p:nvCxnSpPr>
          <p:cNvPr id="11" name="Gerade Verbindung 10"/>
          <p:cNvCxnSpPr/>
          <p:nvPr userDrawn="1"/>
        </p:nvCxnSpPr>
        <p:spPr>
          <a:xfrm>
            <a:off x="245160" y="547942"/>
            <a:ext cx="8653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a:xfrm>
            <a:off x="245160" y="4660040"/>
            <a:ext cx="294280" cy="216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uppieren 7">
            <a:extLst>
              <a:ext uri="{FF2B5EF4-FFF2-40B4-BE49-F238E27FC236}">
                <a16:creationId xmlns:a16="http://schemas.microsoft.com/office/drawing/2014/main" id="{2B52E1B0-2F96-684D-9A8B-2CE299A4E710}"/>
              </a:ext>
            </a:extLst>
          </p:cNvPr>
          <p:cNvGrpSpPr>
            <a:grpSpLocks noChangeAspect="1"/>
          </p:cNvGrpSpPr>
          <p:nvPr userDrawn="1"/>
        </p:nvGrpSpPr>
        <p:grpSpPr>
          <a:xfrm>
            <a:off x="7740440" y="727340"/>
            <a:ext cx="939021" cy="908280"/>
            <a:chOff x="7502991" y="843510"/>
            <a:chExt cx="1079334" cy="1044000"/>
          </a:xfrm>
        </p:grpSpPr>
        <p:sp>
          <p:nvSpPr>
            <p:cNvPr id="9" name="Oval 6">
              <a:extLst>
                <a:ext uri="{FF2B5EF4-FFF2-40B4-BE49-F238E27FC236}">
                  <a16:creationId xmlns:a16="http://schemas.microsoft.com/office/drawing/2014/main" id="{B3362207-962E-F448-9A15-84CA01C13ADE}"/>
                </a:ext>
              </a:extLst>
            </p:cNvPr>
            <p:cNvSpPr>
              <a:spLocks noChangeAspect="1"/>
            </p:cNvSpPr>
            <p:nvPr/>
          </p:nvSpPr>
          <p:spPr>
            <a:xfrm>
              <a:off x="7524410" y="843510"/>
              <a:ext cx="1044000" cy="104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de-DE" sz="1900">
                <a:solidFill>
                  <a:schemeClr val="bg1"/>
                </a:solidFill>
                <a:cs typeface="Arial Narrow" panose="020B0604020202020204" pitchFamily="34" charset="0"/>
              </a:endParaRPr>
            </a:p>
          </p:txBody>
        </p:sp>
        <p:sp>
          <p:nvSpPr>
            <p:cNvPr id="10" name="Oval 7">
              <a:extLst>
                <a:ext uri="{FF2B5EF4-FFF2-40B4-BE49-F238E27FC236}">
                  <a16:creationId xmlns:a16="http://schemas.microsoft.com/office/drawing/2014/main" id="{F8D93B2D-D2AC-DF43-9CC6-F6389FE7D534}"/>
                </a:ext>
              </a:extLst>
            </p:cNvPr>
            <p:cNvSpPr>
              <a:spLocks noChangeAspect="1"/>
            </p:cNvSpPr>
            <p:nvPr/>
          </p:nvSpPr>
          <p:spPr>
            <a:xfrm>
              <a:off x="7524410" y="843510"/>
              <a:ext cx="1044000" cy="1044000"/>
            </a:xfrm>
            <a:prstGeom prst="ellipse">
              <a:avLst/>
            </a:prstGeom>
            <a:noFill/>
            <a:ln w="228600">
              <a:solidFill>
                <a:schemeClr val="accent6">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de-DE" sz="1900">
                <a:solidFill>
                  <a:schemeClr val="bg1"/>
                </a:solidFill>
                <a:cs typeface="Arial Narrow" panose="020B0604020202020204" pitchFamily="34" charset="0"/>
              </a:endParaRPr>
            </a:p>
          </p:txBody>
        </p:sp>
        <p:sp>
          <p:nvSpPr>
            <p:cNvPr id="12" name="Textfeld 11">
              <a:extLst>
                <a:ext uri="{FF2B5EF4-FFF2-40B4-BE49-F238E27FC236}">
                  <a16:creationId xmlns:a16="http://schemas.microsoft.com/office/drawing/2014/main" id="{F686F556-DB19-8F4F-84ED-D89E619D61D7}"/>
                </a:ext>
              </a:extLst>
            </p:cNvPr>
            <p:cNvSpPr txBox="1"/>
            <p:nvPr/>
          </p:nvSpPr>
          <p:spPr>
            <a:xfrm rot="600000">
              <a:off x="7502991" y="1065608"/>
              <a:ext cx="1079334" cy="677108"/>
            </a:xfrm>
            <a:prstGeom prst="rect">
              <a:avLst/>
            </a:prstGeom>
            <a:noFill/>
          </p:spPr>
          <p:txBody>
            <a:bodyPr wrap="none" tIns="72000" rtlCol="0" anchor="ctr" anchorCtr="0">
              <a:normAutofit fontScale="92500" lnSpcReduction="20000"/>
            </a:bodyPr>
            <a:lstStyle/>
            <a:p>
              <a:pPr algn="ctr"/>
              <a:r>
                <a:rPr lang="de-DE" sz="2000">
                  <a:solidFill>
                    <a:schemeClr val="bg1"/>
                  </a:solidFill>
                  <a:latin typeface="Arial Narrow" panose="020B0604020202020204" pitchFamily="34" charset="0"/>
                  <a:cs typeface="Arial Narrow" panose="020B0604020202020204" pitchFamily="34" charset="0"/>
                </a:rPr>
                <a:t>PLEASE</a:t>
              </a:r>
              <a:br>
                <a:rPr lang="de-DE" sz="2000">
                  <a:solidFill>
                    <a:schemeClr val="bg1"/>
                  </a:solidFill>
                  <a:latin typeface="Arial Narrow" panose="020B0604020202020204" pitchFamily="34" charset="0"/>
                  <a:cs typeface="Arial Narrow" panose="020B0604020202020204" pitchFamily="34" charset="0"/>
                </a:rPr>
              </a:br>
              <a:r>
                <a:rPr lang="de-DE" sz="2000">
                  <a:solidFill>
                    <a:schemeClr val="bg1"/>
                  </a:solidFill>
                  <a:latin typeface="Arial Narrow" panose="020B0604020202020204" pitchFamily="34" charset="0"/>
                  <a:cs typeface="Arial Narrow" panose="020B0604020202020204" pitchFamily="34" charset="0"/>
                </a:rPr>
                <a:t>NOTE</a:t>
              </a:r>
            </a:p>
          </p:txBody>
        </p:sp>
      </p:grpSp>
      <p:sp>
        <p:nvSpPr>
          <p:cNvPr id="13" name="Textfeld 12">
            <a:extLst>
              <a:ext uri="{FF2B5EF4-FFF2-40B4-BE49-F238E27FC236}">
                <a16:creationId xmlns:a16="http://schemas.microsoft.com/office/drawing/2014/main" id="{B53A919B-67CA-D647-A3D8-2274638849B5}"/>
              </a:ext>
            </a:extLst>
          </p:cNvPr>
          <p:cNvSpPr txBox="1"/>
          <p:nvPr userDrawn="1"/>
        </p:nvSpPr>
        <p:spPr>
          <a:xfrm>
            <a:off x="288000" y="483460"/>
            <a:ext cx="7848000" cy="3816429"/>
          </a:xfrm>
          <a:prstGeom prst="rect">
            <a:avLst/>
          </a:prstGeom>
          <a:noFill/>
        </p:spPr>
        <p:txBody>
          <a:bodyPr wrap="square" rtlCol="0">
            <a:spAutoFit/>
          </a:bodyPr>
          <a:lstStyle/>
          <a:p>
            <a:pPr>
              <a:spcAft>
                <a:spcPts val="1200"/>
              </a:spcAft>
            </a:pPr>
            <a:r>
              <a:rPr lang="en-US" sz="1600" b="1"/>
              <a:t>Copyright</a:t>
            </a:r>
            <a:endParaRPr lang="en-US" sz="1600"/>
          </a:p>
          <a:p>
            <a:pPr>
              <a:spcBef>
                <a:spcPts val="0"/>
              </a:spcBef>
              <a:spcAft>
                <a:spcPts val="0"/>
              </a:spcAft>
            </a:pPr>
            <a:r>
              <a:rPr lang="en-US" sz="1400"/>
              <a:t>The following rules apply to all participants in a learning room with regard to the </a:t>
            </a:r>
            <a:br>
              <a:rPr lang="en-US" sz="1400"/>
            </a:br>
            <a:r>
              <a:rPr lang="en-US" sz="1400"/>
              <a:t>materials provided in it: </a:t>
            </a:r>
          </a:p>
          <a:p>
            <a:pPr>
              <a:spcBef>
                <a:spcPts val="600"/>
              </a:spcBef>
              <a:spcAft>
                <a:spcPts val="600"/>
              </a:spcAft>
            </a:pPr>
            <a:r>
              <a:rPr lang="en-US" sz="1400" b="1"/>
              <a:t>All content, especially texts, videos, photographs and graphics, are protected </a:t>
            </a:r>
            <a:br>
              <a:rPr lang="en-US" sz="1400" b="1"/>
            </a:br>
            <a:r>
              <a:rPr lang="en-US" sz="1400" b="1"/>
              <a:t>by copyright. They may only be used within the limited group of participants </a:t>
            </a:r>
            <a:br>
              <a:rPr lang="en-US" sz="1400" b="1"/>
            </a:br>
            <a:r>
              <a:rPr lang="en-US" sz="1400" b="1"/>
              <a:t>in the Moodle Learning Room and for private purposes.</a:t>
            </a:r>
          </a:p>
          <a:p>
            <a:pPr>
              <a:spcBef>
                <a:spcPts val="0"/>
              </a:spcBef>
              <a:spcAft>
                <a:spcPts val="600"/>
              </a:spcAft>
            </a:pPr>
            <a:r>
              <a:rPr lang="en-US" sz="1400"/>
              <a:t>Outside of the protected Moodle Learning Room, the content may not be copied, modified, reproduced or published in whole or in part without the prior written consent of the copyright holders or legal permission. The sharing of the content beyond the limited number of </a:t>
            </a:r>
            <a:br>
              <a:rPr lang="en-US" sz="1400"/>
            </a:br>
            <a:r>
              <a:rPr lang="en-US" sz="1400"/>
              <a:t>participants in the Moodle Learning Room is therefore a publication requiring permission.</a:t>
            </a:r>
          </a:p>
          <a:p>
            <a:pPr>
              <a:spcBef>
                <a:spcPts val="0"/>
              </a:spcBef>
              <a:spcAft>
                <a:spcPts val="600"/>
              </a:spcAft>
            </a:pPr>
            <a:r>
              <a:rPr lang="en-US" sz="1400"/>
              <a:t>Content published under the "Creative Commons License" is marked as such. They may be </a:t>
            </a:r>
            <a:br>
              <a:rPr lang="en-US" sz="1400"/>
            </a:br>
            <a:r>
              <a:rPr lang="en-US" sz="1400"/>
              <a:t>used according to the stated license conditions.</a:t>
            </a:r>
          </a:p>
          <a:p>
            <a:pPr>
              <a:spcBef>
                <a:spcPts val="0"/>
              </a:spcBef>
              <a:spcAft>
                <a:spcPts val="600"/>
              </a:spcAft>
            </a:pPr>
            <a:r>
              <a:rPr lang="en-US" sz="1400"/>
              <a:t>Anyone who violates copyright law (e.g. copying or sharing images or texts without permission) </a:t>
            </a:r>
            <a:br>
              <a:rPr lang="en-US" sz="1400"/>
            </a:br>
            <a:r>
              <a:rPr lang="en-US" sz="1400"/>
              <a:t>is liable to prosecution according to §§ 106 ff </a:t>
            </a:r>
            <a:r>
              <a:rPr lang="en-US" sz="1400" err="1"/>
              <a:t>UrhG</a:t>
            </a:r>
            <a:r>
              <a:rPr lang="en-US" sz="1400"/>
              <a:t> (German Copyright Act), will also be warned for a fee and must pay damages to the rights holder (§ 97 </a:t>
            </a:r>
            <a:r>
              <a:rPr lang="en-US" sz="1400" err="1"/>
              <a:t>UrhG</a:t>
            </a:r>
            <a:r>
              <a:rPr lang="en-US" sz="1400"/>
              <a:t>).</a:t>
            </a:r>
            <a:endParaRPr lang="de-DE" sz="1400"/>
          </a:p>
        </p:txBody>
      </p:sp>
      <p:sp>
        <p:nvSpPr>
          <p:cNvPr id="15" name="Rechteck 14">
            <a:extLst>
              <a:ext uri="{FF2B5EF4-FFF2-40B4-BE49-F238E27FC236}">
                <a16:creationId xmlns:a16="http://schemas.microsoft.com/office/drawing/2014/main" id="{2F578A85-29DE-BF45-A38A-4D6CF7BD8270}"/>
              </a:ext>
            </a:extLst>
          </p:cNvPr>
          <p:cNvSpPr/>
          <p:nvPr userDrawn="1"/>
        </p:nvSpPr>
        <p:spPr>
          <a:xfrm>
            <a:off x="0" y="0"/>
            <a:ext cx="9144000" cy="5143500"/>
          </a:xfrm>
          <a:prstGeom prst="rect">
            <a:avLst/>
          </a:prstGeom>
          <a:noFill/>
          <a:ln w="152400">
            <a:solidFill>
              <a:schemeClr val="accent6">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003631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Gerader Verbinder 10"/>
          <p:cNvCxnSpPr/>
          <p:nvPr/>
        </p:nvCxnSpPr>
        <p:spPr>
          <a:xfrm>
            <a:off x="287339" y="545306"/>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288925" y="4601766"/>
            <a:ext cx="8569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1"/>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bwMode="auto">
          <a:xfrm>
            <a:off x="6624000" y="4626001"/>
            <a:ext cx="2237686" cy="52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feld 14"/>
          <p:cNvSpPr txBox="1">
            <a:spLocks noChangeArrowheads="1"/>
          </p:cNvSpPr>
          <p:nvPr/>
        </p:nvSpPr>
        <p:spPr bwMode="auto">
          <a:xfrm>
            <a:off x="263919" y="4683209"/>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fld id="{4959DDA3-4E25-46C8-8E10-A4A5A556BF82}" type="slidenum">
              <a:rPr lang="de-DE" altLang="x-none" sz="900" smtClean="0">
                <a:solidFill>
                  <a:schemeClr val="bg1"/>
                </a:solidFill>
              </a:rPr>
              <a:pPr>
                <a:defRPr/>
              </a:pPr>
              <a:t>‹#›</a:t>
            </a:fld>
            <a:endParaRPr lang="de-DE" altLang="x-none" sz="900">
              <a:solidFill>
                <a:schemeClr val="bg1"/>
              </a:solidFill>
            </a:endParaRPr>
          </a:p>
        </p:txBody>
      </p:sp>
      <p:sp>
        <p:nvSpPr>
          <p:cNvPr id="14" name="Slide Number Placeholder 5"/>
          <p:cNvSpPr txBox="1">
            <a:spLocks/>
          </p:cNvSpPr>
          <p:nvPr/>
        </p:nvSpPr>
        <p:spPr>
          <a:xfrm>
            <a:off x="1123950" y="4664852"/>
            <a:ext cx="4251325" cy="432000"/>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baseline="0"/>
              <a:t>Intelligent </a:t>
            </a:r>
            <a:r>
              <a:rPr lang="en-US" baseline="0" noProof="0"/>
              <a:t>Monitoring</a:t>
            </a:r>
            <a:r>
              <a:rPr lang="de-DE" baseline="0"/>
              <a:t> </a:t>
            </a:r>
            <a:r>
              <a:rPr lang="en-US" baseline="0" noProof="0"/>
              <a:t>of</a:t>
            </a:r>
            <a:r>
              <a:rPr lang="de-DE" baseline="0"/>
              <a:t> Engineering Systems  </a:t>
            </a:r>
            <a:r>
              <a:rPr lang="de-DE"/>
              <a:t>|</a:t>
            </a:r>
            <a:r>
              <a:rPr lang="de-DE" baseline="0"/>
              <a:t>  Group [GROUPNUMBER]</a:t>
            </a:r>
            <a:br>
              <a:rPr lang="de-DE"/>
            </a:br>
            <a:r>
              <a:rPr lang="de-DE"/>
              <a:t>© Univ.-Prof. Dr.-Ing. Bernd Markert  |  SS</a:t>
            </a:r>
            <a:r>
              <a:rPr lang="de-DE" baseline="0"/>
              <a:t> 2024</a:t>
            </a:r>
            <a:endParaRPr lang="de-DE"/>
          </a:p>
        </p:txBody>
      </p:sp>
      <p:sp>
        <p:nvSpPr>
          <p:cNvPr id="3" name="Titelplatzhalter 2"/>
          <p:cNvSpPr>
            <a:spLocks noGrp="1"/>
          </p:cNvSpPr>
          <p:nvPr>
            <p:ph type="title"/>
          </p:nvPr>
        </p:nvSpPr>
        <p:spPr>
          <a:xfrm>
            <a:off x="288000" y="133200"/>
            <a:ext cx="8568000" cy="403200"/>
          </a:xfrm>
          <a:prstGeom prst="rect">
            <a:avLst/>
          </a:prstGeom>
        </p:spPr>
        <p:txBody>
          <a:bodyPr vert="horz" lIns="0" tIns="0" rIns="0" bIns="0" rtlCol="0" anchor="b" anchorCtr="0">
            <a:normAutofit/>
          </a:bodyPr>
          <a:lstStyle/>
          <a:p>
            <a:r>
              <a:rPr lang="en-US" noProof="0" err="1"/>
              <a:t>Titelmasterformat</a:t>
            </a:r>
            <a:r>
              <a:rPr lang="en-US" noProof="0"/>
              <a:t> </a:t>
            </a:r>
            <a:r>
              <a:rPr lang="en-US" noProof="0" err="1"/>
              <a:t>durch</a:t>
            </a:r>
            <a:r>
              <a:rPr lang="en-US" noProof="0"/>
              <a:t> </a:t>
            </a:r>
            <a:r>
              <a:rPr lang="en-US" noProof="0" err="1"/>
              <a:t>Klicken</a:t>
            </a:r>
            <a:r>
              <a:rPr lang="en-US" noProof="0"/>
              <a:t> </a:t>
            </a:r>
            <a:r>
              <a:rPr lang="en-US" noProof="0" err="1"/>
              <a:t>bearbeiten</a:t>
            </a:r>
            <a:endParaRPr lang="en-US" noProof="0"/>
          </a:p>
        </p:txBody>
      </p:sp>
    </p:spTree>
  </p:cSld>
  <p:clrMap bg1="lt1" tx1="dk1" bg2="lt2" tx2="dk2" accent1="accent1" accent2="accent2" accent3="accent3" accent4="accent4" accent5="accent5" accent6="accent6" hlink="hlink" folHlink="folHlink"/>
  <p:sldLayoutIdLst>
    <p:sldLayoutId id="2147483940" r:id="rId1"/>
    <p:sldLayoutId id="2147483941" r:id="rId2"/>
    <p:sldLayoutId id="2147483947" r:id="rId3"/>
    <p:sldLayoutId id="2147483937" r:id="rId4"/>
    <p:sldLayoutId id="2147483944" r:id="rId5"/>
    <p:sldLayoutId id="2147483938" r:id="rId6"/>
    <p:sldLayoutId id="2147483945" r:id="rId7"/>
    <p:sldLayoutId id="2147483964" r:id="rId8"/>
    <p:sldLayoutId id="2147483999" r:id="rId9"/>
    <p:sldLayoutId id="2147483988" r:id="rId10"/>
    <p:sldLayoutId id="2147484011" r:id="rId11"/>
    <p:sldLayoutId id="2147483995" r:id="rId12"/>
    <p:sldLayoutId id="2147483997" r:id="rId13"/>
    <p:sldLayoutId id="2147484010" r:id="rId14"/>
    <p:sldLayoutId id="2147484012" r:id="rId15"/>
    <p:sldLayoutId id="2147484013" r:id="rId16"/>
    <p:sldLayoutId id="2147483996" r:id="rId17"/>
    <p:sldLayoutId id="2147484014" r:id="rId18"/>
    <p:sldLayoutId id="2147484020" r:id="rId19"/>
    <p:sldLayoutId id="2147484015" r:id="rId20"/>
    <p:sldLayoutId id="2147484016" r:id="rId21"/>
    <p:sldLayoutId id="2147484017" r:id="rId22"/>
    <p:sldLayoutId id="2147483987" r:id="rId23"/>
    <p:sldLayoutId id="2147484021" r:id="rId24"/>
    <p:sldLayoutId id="2147484022" r:id="rId25"/>
    <p:sldLayoutId id="2147483989" r:id="rId26"/>
    <p:sldLayoutId id="2147484009" r:id="rId27"/>
    <p:sldLayoutId id="2147484018" r:id="rId28"/>
    <p:sldLayoutId id="2147484005" r:id="rId29"/>
    <p:sldLayoutId id="2147484019" r:id="rId30"/>
    <p:sldLayoutId id="2147484003" r:id="rId31"/>
    <p:sldLayoutId id="2147484004" r:id="rId32"/>
    <p:sldLayoutId id="2147484006" r:id="rId33"/>
    <p:sldLayoutId id="2147484007" r:id="rId34"/>
    <p:sldLayoutId id="2147483991" r:id="rId35"/>
    <p:sldLayoutId id="2147483992" r:id="rId36"/>
    <p:sldLayoutId id="2147484008" r:id="rId37"/>
    <p:sldLayoutId id="2147483990" r:id="rId38"/>
    <p:sldLayoutId id="2147483946" r:id="rId39"/>
    <p:sldLayoutId id="2147484001" r:id="rId40"/>
    <p:sldLayoutId id="2147483984" r:id="rId41"/>
    <p:sldLayoutId id="2147483985" r:id="rId42"/>
    <p:sldLayoutId id="2147484002" r:id="rId43"/>
    <p:sldLayoutId id="2147483966" r:id="rId44"/>
  </p:sldLayoutIdLst>
  <p:hf sldNum="0" hdr="0" dt="0"/>
  <p:txStyles>
    <p:titleStyle>
      <a:lvl1pPr algn="l" rtl="0" eaLnBrk="0" fontAlgn="base" hangingPunct="0">
        <a:lnSpc>
          <a:spcPct val="90000"/>
        </a:lnSpc>
        <a:spcBef>
          <a:spcPct val="0"/>
        </a:spcBef>
        <a:spcAft>
          <a:spcPct val="0"/>
        </a:spcAft>
        <a:defRPr sz="2000" b="1" kern="1200">
          <a:solidFill>
            <a:schemeClr val="tx2"/>
          </a:solidFill>
          <a:latin typeface="+mj-lt"/>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0" fontAlgn="base" hangingPunct="0">
        <a:spcBef>
          <a:spcPct val="0"/>
        </a:spcBef>
        <a:spcAft>
          <a:spcPct val="0"/>
        </a:spcAft>
        <a:buClr>
          <a:schemeClr val="tx2"/>
        </a:buClr>
        <a:buFont typeface="Arial"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eaLnBrk="0" fontAlgn="base" hangingPunct="0">
        <a:spcBef>
          <a:spcPct val="0"/>
        </a:spcBef>
        <a:spcAft>
          <a:spcPct val="0"/>
        </a:spcAft>
        <a:buClr>
          <a:schemeClr val="tx2"/>
        </a:buClr>
        <a:buFont typeface="Symbol"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eaLnBrk="0" fontAlgn="base" hangingPunct="0">
        <a:spcBef>
          <a:spcPct val="0"/>
        </a:spcBef>
        <a:spcAft>
          <a:spcPct val="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eaLnBrk="0" fontAlgn="base" hangingPunct="0">
        <a:spcBef>
          <a:spcPct val="0"/>
        </a:spcBef>
        <a:spcAft>
          <a:spcPct val="0"/>
        </a:spcAft>
        <a:buClr>
          <a:schemeClr val="tx2"/>
        </a:buClr>
        <a:buSzPct val="100000"/>
        <a:buFont typeface="Arial"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p:cNvSpPr>
            <a:spLocks noGrp="1"/>
          </p:cNvSpPr>
          <p:nvPr>
            <p:ph type="ctrTitle"/>
          </p:nvPr>
        </p:nvSpPr>
        <p:spPr>
          <a:xfrm>
            <a:off x="288000" y="3543675"/>
            <a:ext cx="8568000" cy="432000"/>
          </a:xfrm>
        </p:spPr>
        <p:txBody>
          <a:bodyPr/>
          <a:lstStyle/>
          <a:p>
            <a:r>
              <a:rPr lang="de-DE"/>
              <a:t>Intelligent Monitoring </a:t>
            </a:r>
            <a:r>
              <a:rPr lang="de-DE" err="1"/>
              <a:t>of</a:t>
            </a:r>
            <a:r>
              <a:rPr lang="de-DE"/>
              <a:t> Engineering Systems</a:t>
            </a:r>
          </a:p>
        </p:txBody>
      </p:sp>
      <p:sp>
        <p:nvSpPr>
          <p:cNvPr id="19" name="Untertitel 18"/>
          <p:cNvSpPr>
            <a:spLocks noGrp="1"/>
          </p:cNvSpPr>
          <p:nvPr>
            <p:ph type="subTitle" idx="1"/>
          </p:nvPr>
        </p:nvSpPr>
        <p:spPr>
          <a:xfrm>
            <a:off x="288000" y="4032000"/>
            <a:ext cx="8568000" cy="612000"/>
          </a:xfrm>
        </p:spPr>
        <p:txBody>
          <a:bodyPr/>
          <a:lstStyle/>
          <a:p>
            <a:pPr marL="0" indent="0">
              <a:buNone/>
            </a:pPr>
            <a:r>
              <a:rPr lang="de-DE" dirty="0"/>
              <a:t>Group 3 : Intelligent Monitoring </a:t>
            </a:r>
            <a:r>
              <a:rPr lang="de-DE" dirty="0" err="1"/>
              <a:t>of</a:t>
            </a:r>
            <a:r>
              <a:rPr lang="de-DE" dirty="0"/>
              <a:t> a </a:t>
            </a:r>
            <a:r>
              <a:rPr lang="de-DE" dirty="0" err="1"/>
              <a:t>Production</a:t>
            </a:r>
            <a:r>
              <a:rPr lang="de-DE" dirty="0"/>
              <a:t> </a:t>
            </a:r>
            <a:r>
              <a:rPr lang="de-DE" dirty="0" err="1"/>
              <a:t>system</a:t>
            </a:r>
            <a:endParaRPr lang="de-DE" dirty="0"/>
          </a:p>
        </p:txBody>
      </p:sp>
      <p:sp>
        <p:nvSpPr>
          <p:cNvPr id="3" name="TextBox 2">
            <a:extLst>
              <a:ext uri="{FF2B5EF4-FFF2-40B4-BE49-F238E27FC236}">
                <a16:creationId xmlns:a16="http://schemas.microsoft.com/office/drawing/2014/main" id="{D66A98D8-1A71-7A37-3D2D-1DFAF9205464}"/>
              </a:ext>
            </a:extLst>
          </p:cNvPr>
          <p:cNvSpPr txBox="1"/>
          <p:nvPr/>
        </p:nvSpPr>
        <p:spPr>
          <a:xfrm>
            <a:off x="8684724" y="4534019"/>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lvl="0"/>
            <a:r>
              <a:rPr lang="de-DE" dirty="0"/>
              <a:t>FEATURE SELECTION</a:t>
            </a:r>
          </a:p>
        </p:txBody>
      </p:sp>
      <p:sp>
        <p:nvSpPr>
          <p:cNvPr id="8" name="Textplatzhalter 7"/>
          <p:cNvSpPr>
            <a:spLocks noGrp="1"/>
          </p:cNvSpPr>
          <p:nvPr>
            <p:ph type="body" sz="quarter" idx="14"/>
          </p:nvPr>
        </p:nvSpPr>
        <p:spPr>
          <a:xfrm>
            <a:off x="287339" y="818875"/>
            <a:ext cx="8401187" cy="1356057"/>
          </a:xfrm>
        </p:spPr>
        <p:txBody>
          <a:bodyPr/>
          <a:lstStyle/>
          <a:p>
            <a:pPr marL="0" marR="0" lvl="0" indent="0" algn="just" defTabSz="914400" rtl="0" eaLnBrk="0" fontAlgn="base" latinLnBrk="0" hangingPunct="0">
              <a:lnSpc>
                <a:spcPct val="100000"/>
              </a:lnSpc>
              <a:spcBef>
                <a:spcPct val="0"/>
              </a:spcBef>
              <a:spcAft>
                <a:spcPct val="0"/>
              </a:spcAft>
              <a:buClrTx/>
              <a:buSzTx/>
              <a:buNone/>
              <a:tabLst/>
            </a:pPr>
            <a:endParaRPr lang="en-US" sz="1600" dirty="0">
              <a:solidFill>
                <a:srgbClr val="FF0000"/>
              </a:solidFill>
            </a:endParaRPr>
          </a:p>
          <a:p>
            <a:pPr algn="just"/>
            <a:r>
              <a:rPr lang="en-US" sz="1400" dirty="0">
                <a:solidFill>
                  <a:srgbClr val="000000"/>
                </a:solidFill>
                <a:latin typeface="Arial"/>
                <a:cs typeface="Arial"/>
              </a:rPr>
              <a:t>A dictionary created to identify damping and inclination location as per group and case numbers</a:t>
            </a:r>
            <a:r>
              <a:rPr lang="en-US" sz="1400">
                <a:solidFill>
                  <a:srgbClr val="000000"/>
                </a:solidFill>
                <a:latin typeface="Arial"/>
                <a:cs typeface="Arial"/>
              </a:rPr>
              <a:t>.</a:t>
            </a:r>
            <a:endParaRPr lang="en-US" sz="1400" b="0" i="0" u="none" strike="noStrike" cap="none" normalizeH="0" baseline="0" dirty="0">
              <a:ln>
                <a:noFill/>
              </a:ln>
              <a:solidFill>
                <a:srgbClr val="000000"/>
              </a:solidFill>
              <a:effectLst/>
              <a:latin typeface="Arial" panose="020B0604020202020204" pitchFamily="34" charset="0"/>
            </a:endParaRPr>
          </a:p>
          <a:p>
            <a:pPr algn="just"/>
            <a:r>
              <a:rPr lang="en-US" sz="1400" b="1" dirty="0">
                <a:solidFill>
                  <a:srgbClr val="000000"/>
                </a:solidFill>
                <a:latin typeface="Arial"/>
                <a:cs typeface="Arial"/>
              </a:rPr>
              <a:t>Purpose</a:t>
            </a:r>
            <a:r>
              <a:rPr lang="en-US" sz="1400" dirty="0">
                <a:solidFill>
                  <a:srgbClr val="000000"/>
                </a:solidFill>
                <a:latin typeface="Arial"/>
                <a:cs typeface="Arial"/>
              </a:rPr>
              <a:t>: To be able to classify, for which time stamps or section damping or inclination defect is present in the form of 0s or 1s</a:t>
            </a:r>
            <a:r>
              <a:rPr lang="en-US" sz="1400">
                <a:solidFill>
                  <a:srgbClr val="000000"/>
                </a:solidFill>
                <a:latin typeface="Arial"/>
                <a:cs typeface="Arial"/>
              </a:rPr>
              <a:t>.</a:t>
            </a:r>
            <a:endParaRPr lang="en-US" sz="1400" dirty="0">
              <a:solidFill>
                <a:srgbClr val="000000"/>
              </a:solidFill>
              <a:latin typeface="Arial"/>
              <a:cs typeface="Arial"/>
            </a:endParaRPr>
          </a:p>
          <a:p>
            <a:pPr algn="just"/>
            <a:endParaRPr lang="en-US" sz="1600" dirty="0">
              <a:solidFill>
                <a:srgbClr val="000000"/>
              </a:solidFill>
            </a:endParaRPr>
          </a:p>
          <a:p>
            <a:pPr algn="just"/>
            <a:endParaRPr lang="en-US" altLang="en-US" sz="1600" dirty="0">
              <a:solidFill>
                <a:srgbClr val="FF0000"/>
              </a:solidFill>
            </a:endParaRPr>
          </a:p>
          <a:p>
            <a:pPr marL="0" indent="0" algn="just">
              <a:buNone/>
            </a:pPr>
            <a:endParaRPr lang="en-US" sz="1600" dirty="0">
              <a:solidFill>
                <a:srgbClr val="FF0000"/>
              </a:solidFill>
            </a:endParaRPr>
          </a:p>
        </p:txBody>
      </p:sp>
      <p:sp>
        <p:nvSpPr>
          <p:cNvPr id="2" name="Textplatzhalter 1"/>
          <p:cNvSpPr>
            <a:spLocks noGrp="1"/>
          </p:cNvSpPr>
          <p:nvPr>
            <p:ph type="body" sz="quarter" idx="23"/>
          </p:nvPr>
        </p:nvSpPr>
        <p:spPr>
          <a:xfrm>
            <a:off x="395420" y="675738"/>
            <a:ext cx="8569325" cy="288000"/>
          </a:xfrm>
        </p:spPr>
        <p:txBody>
          <a:bodyPr/>
          <a:lstStyle/>
          <a:p>
            <a:pPr lvl="0"/>
            <a:r>
              <a:rPr lang="de-DE" dirty="0"/>
              <a:t>Meta-Data </a:t>
            </a:r>
          </a:p>
        </p:txBody>
      </p:sp>
      <p:sp>
        <p:nvSpPr>
          <p:cNvPr id="5" name="TextBox 4">
            <a:extLst>
              <a:ext uri="{FF2B5EF4-FFF2-40B4-BE49-F238E27FC236}">
                <a16:creationId xmlns:a16="http://schemas.microsoft.com/office/drawing/2014/main" id="{2BF90764-1732-F4AF-E7F3-387EFBEDB98D}"/>
              </a:ext>
            </a:extLst>
          </p:cNvPr>
          <p:cNvSpPr txBox="1"/>
          <p:nvPr/>
        </p:nvSpPr>
        <p:spPr>
          <a:xfrm>
            <a:off x="288000" y="4398478"/>
            <a:ext cx="5004100" cy="230832"/>
          </a:xfrm>
          <a:prstGeom prst="rect">
            <a:avLst/>
          </a:prstGeom>
          <a:noFill/>
        </p:spPr>
        <p:txBody>
          <a:bodyPr wrap="square" rtlCol="0">
            <a:spAutoFit/>
          </a:bodyPr>
          <a:lstStyle/>
          <a:p>
            <a:r>
              <a:rPr lang="en-IN" sz="900"/>
              <a:t>Image Source : Python</a:t>
            </a:r>
          </a:p>
        </p:txBody>
      </p:sp>
      <p:pic>
        <p:nvPicPr>
          <p:cNvPr id="6" name="Picture 5" descr="A number and numbers on a white background&#10;&#10;Description automatically generated">
            <a:extLst>
              <a:ext uri="{FF2B5EF4-FFF2-40B4-BE49-F238E27FC236}">
                <a16:creationId xmlns:a16="http://schemas.microsoft.com/office/drawing/2014/main" id="{B21C5415-517C-A44F-6C84-967059C4F1DF}"/>
              </a:ext>
            </a:extLst>
          </p:cNvPr>
          <p:cNvPicPr>
            <a:picLocks noChangeAspect="1"/>
          </p:cNvPicPr>
          <p:nvPr/>
        </p:nvPicPr>
        <p:blipFill>
          <a:blip r:embed="rId3"/>
          <a:stretch>
            <a:fillRect/>
          </a:stretch>
        </p:blipFill>
        <p:spPr>
          <a:xfrm>
            <a:off x="393252" y="1994323"/>
            <a:ext cx="5256952" cy="612896"/>
          </a:xfrm>
          <a:prstGeom prst="rect">
            <a:avLst/>
          </a:prstGeom>
          <a:ln>
            <a:solidFill>
              <a:schemeClr val="tx1"/>
            </a:solidFill>
          </a:ln>
        </p:spPr>
      </p:pic>
      <p:pic>
        <p:nvPicPr>
          <p:cNvPr id="9" name="Picture 8" descr="A table with numbers and letters&#10;&#10;Description automatically generated">
            <a:extLst>
              <a:ext uri="{FF2B5EF4-FFF2-40B4-BE49-F238E27FC236}">
                <a16:creationId xmlns:a16="http://schemas.microsoft.com/office/drawing/2014/main" id="{02590F33-7CB7-CDD6-978D-AD9258B192FD}"/>
              </a:ext>
            </a:extLst>
          </p:cNvPr>
          <p:cNvPicPr>
            <a:picLocks noChangeAspect="1"/>
          </p:cNvPicPr>
          <p:nvPr/>
        </p:nvPicPr>
        <p:blipFill>
          <a:blip r:embed="rId4"/>
          <a:stretch>
            <a:fillRect/>
          </a:stretch>
        </p:blipFill>
        <p:spPr>
          <a:xfrm>
            <a:off x="5038492" y="2669572"/>
            <a:ext cx="3713620" cy="1666552"/>
          </a:xfrm>
          <a:prstGeom prst="rect">
            <a:avLst/>
          </a:prstGeom>
          <a:ln>
            <a:solidFill>
              <a:schemeClr val="tx1"/>
            </a:solidFill>
          </a:ln>
        </p:spPr>
      </p:pic>
      <p:sp>
        <p:nvSpPr>
          <p:cNvPr id="10" name="Rectangle 9">
            <a:extLst>
              <a:ext uri="{FF2B5EF4-FFF2-40B4-BE49-F238E27FC236}">
                <a16:creationId xmlns:a16="http://schemas.microsoft.com/office/drawing/2014/main" id="{98494BBD-9D8B-6396-2D48-22976662E7A8}"/>
              </a:ext>
            </a:extLst>
          </p:cNvPr>
          <p:cNvSpPr/>
          <p:nvPr/>
        </p:nvSpPr>
        <p:spPr>
          <a:xfrm>
            <a:off x="7327430" y="2668851"/>
            <a:ext cx="1399167" cy="1663382"/>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B950874A-69BD-0040-1E24-D24B727D64BA}"/>
              </a:ext>
            </a:extLst>
          </p:cNvPr>
          <p:cNvCxnSpPr>
            <a:stCxn id="6" idx="3"/>
            <a:endCxn id="9" idx="0"/>
          </p:cNvCxnSpPr>
          <p:nvPr/>
        </p:nvCxnSpPr>
        <p:spPr>
          <a:xfrm>
            <a:off x="5650204" y="2300771"/>
            <a:ext cx="1245098" cy="368801"/>
          </a:xfrm>
          <a:prstGeom prst="bentConnector2">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2C62592B-C695-A438-3D90-C4C69AFE1392}"/>
              </a:ext>
            </a:extLst>
          </p:cNvPr>
          <p:cNvSpPr txBox="1"/>
          <p:nvPr/>
        </p:nvSpPr>
        <p:spPr>
          <a:xfrm>
            <a:off x="2213706" y="4352311"/>
            <a:ext cx="4932752" cy="230832"/>
          </a:xfrm>
          <a:prstGeom prst="rect">
            <a:avLst/>
          </a:prstGeom>
          <a:noFill/>
        </p:spPr>
        <p:txBody>
          <a:bodyPr wrap="square" rtlCol="0">
            <a:spAutoFit/>
          </a:bodyPr>
          <a:lstStyle/>
          <a:p>
            <a:pPr algn="ctr"/>
            <a:r>
              <a:rPr lang="en-IN" sz="900" i="1" dirty="0"/>
              <a:t>Image 6: Categorization of Data </a:t>
            </a:r>
          </a:p>
        </p:txBody>
      </p:sp>
      <p:sp>
        <p:nvSpPr>
          <p:cNvPr id="4" name="TextBox 3">
            <a:extLst>
              <a:ext uri="{FF2B5EF4-FFF2-40B4-BE49-F238E27FC236}">
                <a16:creationId xmlns:a16="http://schemas.microsoft.com/office/drawing/2014/main" id="{4CF54E85-9FC7-E807-61AD-D371332F67E6}"/>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10</a:t>
            </a:r>
          </a:p>
        </p:txBody>
      </p:sp>
    </p:spTree>
    <p:extLst>
      <p:ext uri="{BB962C8B-B14F-4D97-AF65-F5344CB8AC3E}">
        <p14:creationId xmlns:p14="http://schemas.microsoft.com/office/powerpoint/2010/main" val="16709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lvl="0"/>
            <a:r>
              <a:rPr lang="de-DE" dirty="0"/>
              <a:t>FEATURE SELECTION</a:t>
            </a:r>
          </a:p>
        </p:txBody>
      </p:sp>
      <p:sp>
        <p:nvSpPr>
          <p:cNvPr id="8" name="Textplatzhalter 7"/>
          <p:cNvSpPr>
            <a:spLocks noGrp="1"/>
          </p:cNvSpPr>
          <p:nvPr>
            <p:ph type="body" sz="quarter" idx="14"/>
          </p:nvPr>
        </p:nvSpPr>
        <p:spPr/>
        <p:txBody>
          <a:bodyPr/>
          <a:lstStyle/>
          <a:p>
            <a:pPr marL="0" indent="0" algn="just">
              <a:buNone/>
            </a:pPr>
            <a:r>
              <a:rPr lang="en-US" sz="1400" dirty="0">
                <a:latin typeface="Arial"/>
                <a:cs typeface="Arial"/>
              </a:rPr>
              <a:t>Used PCA Analysis to do feature selection for Acc (in X,Y,Z), absolute Acc and Acc (in X,Y,Z) post fast Fourier transform.</a:t>
            </a:r>
          </a:p>
          <a:p>
            <a:pPr marL="0" indent="0" algn="just">
              <a:buNone/>
            </a:pPr>
            <a:endParaRPr kumimoji="0" lang="en-US" altLang="en-US" sz="1400" b="0" i="0" u="none" strike="noStrike" cap="none" normalizeH="0" baseline="0" dirty="0">
              <a:ln>
                <a:noFill/>
              </a:ln>
              <a:effectLst/>
              <a:latin typeface="Arial" panose="020B0604020202020204" pitchFamily="34" charset="0"/>
            </a:endParaRPr>
          </a:p>
          <a:p>
            <a:pPr algn="just"/>
            <a:r>
              <a:rPr lang="en-US" altLang="en-US" sz="1400" b="1" dirty="0">
                <a:latin typeface="Arial"/>
                <a:cs typeface="Arial"/>
              </a:rPr>
              <a:t>A</a:t>
            </a:r>
            <a:r>
              <a:rPr kumimoji="0" lang="en-US" altLang="en-US" sz="1400" b="1" i="0" u="none" strike="noStrike" cap="none" normalizeH="0" baseline="0" dirty="0">
                <a:ln>
                  <a:noFill/>
                </a:ln>
                <a:effectLst/>
                <a:latin typeface="Arial"/>
                <a:cs typeface="Arial"/>
              </a:rPr>
              <a:t>cc-X Variance</a:t>
            </a:r>
            <a:r>
              <a:rPr kumimoji="0" lang="en-US" altLang="en-US" sz="1400" b="0" i="0" u="none" strike="noStrike" cap="none" normalizeH="0" baseline="0" dirty="0">
                <a:ln>
                  <a:noFill/>
                </a:ln>
                <a:effectLst/>
                <a:latin typeface="Arial"/>
                <a:cs typeface="Arial"/>
              </a:rPr>
              <a:t>: 0.0329</a:t>
            </a:r>
            <a:endParaRPr lang="en-US" altLang="en-US" sz="1400" b="0" i="0" u="none" strike="noStrike" cap="none" normalizeH="0" baseline="0" dirty="0">
              <a:ln>
                <a:noFill/>
              </a:ln>
              <a:effectLst/>
              <a:latin typeface="Arial"/>
              <a:cs typeface="Arial"/>
            </a:endParaRPr>
          </a:p>
          <a:p>
            <a:pPr algn="just"/>
            <a:r>
              <a:rPr lang="en-US" altLang="en-US" sz="1400" b="1" dirty="0">
                <a:latin typeface="Arial"/>
                <a:cs typeface="Arial"/>
              </a:rPr>
              <a:t>A</a:t>
            </a:r>
            <a:r>
              <a:rPr kumimoji="0" lang="en-US" altLang="en-US" sz="1400" b="1" i="0" u="none" strike="noStrike" cap="none" normalizeH="0" baseline="0" dirty="0">
                <a:ln>
                  <a:noFill/>
                </a:ln>
                <a:effectLst/>
                <a:latin typeface="Arial"/>
                <a:cs typeface="Arial"/>
              </a:rPr>
              <a:t>cc-Y Variance</a:t>
            </a:r>
            <a:r>
              <a:rPr kumimoji="0" lang="en-US" altLang="en-US" sz="1400" b="0" i="0" u="none" strike="noStrike" cap="none" normalizeH="0" baseline="0" dirty="0">
                <a:ln>
                  <a:noFill/>
                </a:ln>
                <a:effectLst/>
                <a:latin typeface="Arial"/>
                <a:cs typeface="Arial"/>
              </a:rPr>
              <a:t>: 0.0727</a:t>
            </a:r>
            <a:endParaRPr lang="en-US" altLang="en-US" sz="1400" b="0" i="0" u="none" strike="noStrike" cap="none" normalizeH="0" baseline="0" dirty="0">
              <a:ln>
                <a:noFill/>
              </a:ln>
              <a:effectLst/>
              <a:latin typeface="Arial"/>
              <a:cs typeface="Arial"/>
            </a:endParaRPr>
          </a:p>
          <a:p>
            <a:pPr algn="just"/>
            <a:r>
              <a:rPr lang="en-US" altLang="en-US" sz="1400" b="1" dirty="0">
                <a:latin typeface="Arial"/>
                <a:cs typeface="Arial"/>
              </a:rPr>
              <a:t>A</a:t>
            </a:r>
            <a:r>
              <a:rPr kumimoji="0" lang="en-US" altLang="en-US" sz="1400" b="1" i="0" u="none" strike="noStrike" cap="none" normalizeH="0" baseline="0" dirty="0">
                <a:ln>
                  <a:noFill/>
                </a:ln>
                <a:effectLst/>
                <a:latin typeface="Arial"/>
                <a:cs typeface="Arial"/>
              </a:rPr>
              <a:t>cc-Z Variance</a:t>
            </a:r>
            <a:r>
              <a:rPr kumimoji="0" lang="en-US" altLang="en-US" sz="1400" b="0" i="0" u="none" strike="noStrike" cap="none" normalizeH="0" baseline="0" dirty="0">
                <a:ln>
                  <a:noFill/>
                </a:ln>
                <a:effectLst/>
                <a:latin typeface="Arial"/>
                <a:cs typeface="Arial"/>
              </a:rPr>
              <a:t>: 0.0593</a:t>
            </a:r>
            <a:r>
              <a:rPr lang="en-US" altLang="en-US" sz="1400" dirty="0">
                <a:latin typeface="Arial"/>
                <a:cs typeface="Arial"/>
              </a:rPr>
              <a:t> </a:t>
            </a:r>
            <a:endParaRPr lang="en-US" sz="1400" dirty="0">
              <a:solidFill>
                <a:srgbClr val="FF0000"/>
              </a:solidFill>
            </a:endParaRPr>
          </a:p>
          <a:p>
            <a:pPr marL="0" indent="0" algn="just">
              <a:buNone/>
            </a:pPr>
            <a:endParaRPr lang="en-US" sz="1400" dirty="0"/>
          </a:p>
          <a:p>
            <a:pPr marL="0" indent="0" algn="just">
              <a:buNone/>
            </a:pPr>
            <a:r>
              <a:rPr lang="en-US" sz="1400" dirty="0">
                <a:latin typeface="Arial"/>
                <a:cs typeface="Arial"/>
              </a:rPr>
              <a:t>Arrived at conclusion to use Accelerations in X, Y and Z direction to train the model.</a:t>
            </a:r>
          </a:p>
          <a:p>
            <a:pPr marL="0" indent="0" algn="just">
              <a:buNone/>
            </a:pPr>
            <a:endParaRPr lang="en-US" sz="1600" dirty="0">
              <a:solidFill>
                <a:srgbClr val="FF0000"/>
              </a:solidFill>
            </a:endParaRPr>
          </a:p>
        </p:txBody>
      </p:sp>
      <p:sp>
        <p:nvSpPr>
          <p:cNvPr id="2" name="Textplatzhalter 1"/>
          <p:cNvSpPr>
            <a:spLocks noGrp="1"/>
          </p:cNvSpPr>
          <p:nvPr>
            <p:ph type="body" sz="quarter" idx="23"/>
          </p:nvPr>
        </p:nvSpPr>
        <p:spPr/>
        <p:txBody>
          <a:bodyPr/>
          <a:lstStyle/>
          <a:p>
            <a:pPr lvl="0"/>
            <a:r>
              <a:rPr lang="de-DE"/>
              <a:t>PCA Analysis</a:t>
            </a:r>
          </a:p>
        </p:txBody>
      </p:sp>
      <p:pic>
        <p:nvPicPr>
          <p:cNvPr id="15" name="Picture 14" descr="A screen shot of a computer&#10;&#10;Description automatically generated">
            <a:extLst>
              <a:ext uri="{FF2B5EF4-FFF2-40B4-BE49-F238E27FC236}">
                <a16:creationId xmlns:a16="http://schemas.microsoft.com/office/drawing/2014/main" id="{3B053C89-3936-D1F5-762D-51F0F8987B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9940" y="721387"/>
            <a:ext cx="4716060" cy="3462675"/>
          </a:xfrm>
          <a:prstGeom prst="rect">
            <a:avLst/>
          </a:prstGeom>
        </p:spPr>
      </p:pic>
      <p:sp>
        <p:nvSpPr>
          <p:cNvPr id="16" name="TextBox 15">
            <a:extLst>
              <a:ext uri="{FF2B5EF4-FFF2-40B4-BE49-F238E27FC236}">
                <a16:creationId xmlns:a16="http://schemas.microsoft.com/office/drawing/2014/main" id="{CCC9EF38-0009-C73D-6703-D8F7DB9307BB}"/>
              </a:ext>
            </a:extLst>
          </p:cNvPr>
          <p:cNvSpPr txBox="1"/>
          <p:nvPr/>
        </p:nvSpPr>
        <p:spPr>
          <a:xfrm>
            <a:off x="4004520" y="4202659"/>
            <a:ext cx="4719413" cy="230832"/>
          </a:xfrm>
          <a:prstGeom prst="rect">
            <a:avLst/>
          </a:prstGeom>
          <a:noFill/>
        </p:spPr>
        <p:txBody>
          <a:bodyPr wrap="square" rtlCol="0">
            <a:spAutoFit/>
          </a:bodyPr>
          <a:lstStyle/>
          <a:p>
            <a:pPr algn="ctr"/>
            <a:r>
              <a:rPr lang="en-IN" sz="900" i="1" dirty="0"/>
              <a:t>Image 7 : 2D PCA Scatter Plot</a:t>
            </a:r>
          </a:p>
        </p:txBody>
      </p:sp>
      <p:sp>
        <p:nvSpPr>
          <p:cNvPr id="17" name="TextBox 16">
            <a:extLst>
              <a:ext uri="{FF2B5EF4-FFF2-40B4-BE49-F238E27FC236}">
                <a16:creationId xmlns:a16="http://schemas.microsoft.com/office/drawing/2014/main" id="{C58C7037-0A81-1296-6D9A-90D7EB39C80A}"/>
              </a:ext>
            </a:extLst>
          </p:cNvPr>
          <p:cNvSpPr txBox="1"/>
          <p:nvPr/>
        </p:nvSpPr>
        <p:spPr>
          <a:xfrm>
            <a:off x="288000" y="4398478"/>
            <a:ext cx="5004100" cy="230832"/>
          </a:xfrm>
          <a:prstGeom prst="rect">
            <a:avLst/>
          </a:prstGeom>
          <a:noFill/>
        </p:spPr>
        <p:txBody>
          <a:bodyPr wrap="square" rtlCol="0">
            <a:spAutoFit/>
          </a:bodyPr>
          <a:lstStyle/>
          <a:p>
            <a:r>
              <a:rPr lang="en-IN" sz="900"/>
              <a:t>Image Source : Python </a:t>
            </a:r>
          </a:p>
        </p:txBody>
      </p:sp>
      <p:sp>
        <p:nvSpPr>
          <p:cNvPr id="4" name="TextBox 3">
            <a:extLst>
              <a:ext uri="{FF2B5EF4-FFF2-40B4-BE49-F238E27FC236}">
                <a16:creationId xmlns:a16="http://schemas.microsoft.com/office/drawing/2014/main" id="{83260D3A-2EFD-F49D-E43A-6C480302DDD7}"/>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11</a:t>
            </a:r>
          </a:p>
        </p:txBody>
      </p:sp>
    </p:spTree>
    <p:extLst>
      <p:ext uri="{BB962C8B-B14F-4D97-AF65-F5344CB8AC3E}">
        <p14:creationId xmlns:p14="http://schemas.microsoft.com/office/powerpoint/2010/main" val="2654637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graph">
            <a:extLst>
              <a:ext uri="{FF2B5EF4-FFF2-40B4-BE49-F238E27FC236}">
                <a16:creationId xmlns:a16="http://schemas.microsoft.com/office/drawing/2014/main" id="{B13E5350-0956-5CA6-378A-04CFCD4760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292"/>
          <a:stretch/>
        </p:blipFill>
        <p:spPr>
          <a:xfrm>
            <a:off x="4397709" y="2083893"/>
            <a:ext cx="4284000" cy="2310472"/>
          </a:xfrm>
          <a:prstGeom prst="rect">
            <a:avLst/>
          </a:prstGeom>
          <a:noFill/>
        </p:spPr>
      </p:pic>
      <p:sp>
        <p:nvSpPr>
          <p:cNvPr id="7" name="Titel 6"/>
          <p:cNvSpPr>
            <a:spLocks noGrp="1"/>
          </p:cNvSpPr>
          <p:nvPr>
            <p:ph type="title"/>
          </p:nvPr>
        </p:nvSpPr>
        <p:spPr>
          <a:xfrm>
            <a:off x="288000" y="134741"/>
            <a:ext cx="8568000" cy="407700"/>
          </a:xfrm>
        </p:spPr>
        <p:txBody>
          <a:bodyPr anchor="b">
            <a:normAutofit/>
          </a:bodyPr>
          <a:lstStyle/>
          <a:p>
            <a:pPr lvl="0"/>
            <a:r>
              <a:rPr lang="de-DE" dirty="0"/>
              <a:t>COMPUTATIONAL MODEL</a:t>
            </a:r>
          </a:p>
        </p:txBody>
      </p:sp>
      <p:pic>
        <p:nvPicPr>
          <p:cNvPr id="1026" name="Picture 2" descr="Introduction To Convolutional Neural Networks">
            <a:extLst>
              <a:ext uri="{FF2B5EF4-FFF2-40B4-BE49-F238E27FC236}">
                <a16:creationId xmlns:a16="http://schemas.microsoft.com/office/drawing/2014/main" id="{B5ECE959-DAB5-B311-4220-C1E966D8300A}"/>
              </a:ext>
            </a:extLst>
          </p:cNvPr>
          <p:cNvPicPr>
            <a:picLocks noGrp="1" noChangeAspect="1" noChangeArrowheads="1"/>
          </p:cNvPicPr>
          <p:nvPr>
            <p:ph type="pic" sz="quarter" idx="16"/>
          </p:nvPr>
        </p:nvPicPr>
        <p:blipFill rotWithShape="1">
          <a:blip r:embed="rId4" cstate="print">
            <a:extLst>
              <a:ext uri="{28A0092B-C50C-407E-A947-70E740481C1C}">
                <a14:useLocalDpi xmlns:a14="http://schemas.microsoft.com/office/drawing/2010/main" val="0"/>
              </a:ext>
            </a:extLst>
          </a:blip>
          <a:srcRect b="4120"/>
          <a:stretch/>
        </p:blipFill>
        <p:spPr bwMode="auto">
          <a:xfrm>
            <a:off x="4831532" y="583282"/>
            <a:ext cx="3416356" cy="1842529"/>
          </a:xfrm>
          <a:prstGeom prst="rect">
            <a:avLst/>
          </a:prstGeom>
          <a:solidFill>
            <a:srgbClr val="FFFFFF"/>
          </a:solidFill>
        </p:spPr>
      </p:pic>
      <p:sp>
        <p:nvSpPr>
          <p:cNvPr id="2" name="Textplatzhalter 1"/>
          <p:cNvSpPr>
            <a:spLocks noGrp="1"/>
          </p:cNvSpPr>
          <p:nvPr>
            <p:ph type="body" sz="quarter" idx="23"/>
          </p:nvPr>
        </p:nvSpPr>
        <p:spPr>
          <a:xfrm>
            <a:off x="287338" y="648000"/>
            <a:ext cx="8569325" cy="288000"/>
          </a:xfrm>
        </p:spPr>
        <p:txBody>
          <a:bodyPr anchor="b">
            <a:normAutofit/>
          </a:bodyPr>
          <a:lstStyle/>
          <a:p>
            <a:pPr lvl="0">
              <a:spcAft>
                <a:spcPts val="600"/>
              </a:spcAft>
            </a:pPr>
            <a:r>
              <a:rPr lang="de-DE" dirty="0" err="1"/>
              <a:t>Selection</a:t>
            </a:r>
            <a:r>
              <a:rPr lang="de-DE" dirty="0"/>
              <a:t> </a:t>
            </a:r>
            <a:r>
              <a:rPr lang="de-DE" dirty="0" err="1"/>
              <a:t>of</a:t>
            </a:r>
            <a:r>
              <a:rPr lang="de-DE" dirty="0"/>
              <a:t> Computational Model</a:t>
            </a:r>
          </a:p>
        </p:txBody>
      </p:sp>
      <p:sp>
        <p:nvSpPr>
          <p:cNvPr id="8" name="Textplatzhalter 7"/>
          <p:cNvSpPr>
            <a:spLocks noGrp="1"/>
          </p:cNvSpPr>
          <p:nvPr>
            <p:ph type="body" sz="quarter" idx="14"/>
          </p:nvPr>
        </p:nvSpPr>
        <p:spPr>
          <a:xfrm>
            <a:off x="287338" y="1260000"/>
            <a:ext cx="4140642" cy="3600000"/>
          </a:xfrm>
        </p:spPr>
        <p:txBody>
          <a:bodyPr anchor="t">
            <a:normAutofit/>
          </a:bodyPr>
          <a:lstStyle/>
          <a:p>
            <a:pPr algn="just"/>
            <a:r>
              <a:rPr lang="en-US" sz="1400" dirty="0"/>
              <a:t>Principally, we made use of Fast Fourier Transform algorithm for Signal testing.</a:t>
            </a:r>
          </a:p>
          <a:p>
            <a:pPr algn="just"/>
            <a:r>
              <a:rPr lang="en-US" sz="1400" dirty="0"/>
              <a:t>Since we had time-series data we short-listed LSTM , CNN and Fully connected feed-forward.</a:t>
            </a:r>
          </a:p>
          <a:p>
            <a:pPr algn="just"/>
            <a:r>
              <a:rPr lang="en-US" sz="1400" dirty="0"/>
              <a:t>But finally went ahead with :</a:t>
            </a:r>
          </a:p>
          <a:p>
            <a:pPr lvl="1" algn="just"/>
            <a:r>
              <a:rPr lang="en-US" sz="1400" dirty="0"/>
              <a:t>CNN</a:t>
            </a:r>
          </a:p>
          <a:p>
            <a:pPr lvl="1" algn="just"/>
            <a:r>
              <a:rPr lang="en-US" sz="1400" dirty="0"/>
              <a:t>KAN</a:t>
            </a:r>
          </a:p>
          <a:p>
            <a:pPr marL="215900" lvl="1" indent="0" algn="just">
              <a:buNone/>
            </a:pPr>
            <a:endParaRPr lang="en-US" sz="1400" dirty="0"/>
          </a:p>
          <a:p>
            <a:pPr algn="just"/>
            <a:r>
              <a:rPr lang="en-US" sz="1400" dirty="0"/>
              <a:t>Our primary </a:t>
            </a:r>
            <a:r>
              <a:rPr lang="en-US" sz="1400" b="1" dirty="0"/>
              <a:t>CNN</a:t>
            </a:r>
            <a:r>
              <a:rPr lang="en-US" sz="1400" dirty="0"/>
              <a:t> model had the </a:t>
            </a:r>
            <a:r>
              <a:rPr lang="en-US" sz="1400" b="1" dirty="0"/>
              <a:t>highest recorded accuracy</a:t>
            </a:r>
          </a:p>
        </p:txBody>
      </p:sp>
      <p:sp>
        <p:nvSpPr>
          <p:cNvPr id="6" name="TextBox 5">
            <a:extLst>
              <a:ext uri="{FF2B5EF4-FFF2-40B4-BE49-F238E27FC236}">
                <a16:creationId xmlns:a16="http://schemas.microsoft.com/office/drawing/2014/main" id="{5D49F8FB-79ED-52E8-F491-D1FEA493BE91}"/>
              </a:ext>
            </a:extLst>
          </p:cNvPr>
          <p:cNvSpPr txBox="1"/>
          <p:nvPr/>
        </p:nvSpPr>
        <p:spPr>
          <a:xfrm>
            <a:off x="288000" y="4398478"/>
            <a:ext cx="5004100" cy="230832"/>
          </a:xfrm>
          <a:prstGeom prst="rect">
            <a:avLst/>
          </a:prstGeom>
          <a:noFill/>
        </p:spPr>
        <p:txBody>
          <a:bodyPr wrap="square" rtlCol="0">
            <a:spAutoFit/>
          </a:bodyPr>
          <a:lstStyle/>
          <a:p>
            <a:r>
              <a:rPr lang="en-IN" sz="900" dirty="0"/>
              <a:t>Image Source : </a:t>
            </a:r>
            <a:r>
              <a:rPr lang="en-IN" sz="900" b="0" i="0" u="none" strike="noStrike" baseline="0">
                <a:latin typeface="+mj-lt"/>
              </a:rPr>
              <a:t>KAN: Kolmogorov–Arnold Networks – Ziming Liu, Max </a:t>
            </a:r>
            <a:r>
              <a:rPr lang="en-IN" sz="900" b="0" i="0" u="none" strike="noStrike" baseline="0" err="1">
                <a:latin typeface="+mj-lt"/>
              </a:rPr>
              <a:t>Tegmark</a:t>
            </a:r>
            <a:r>
              <a:rPr lang="en-IN" sz="900" b="0" i="0" u="none" strike="noStrike" baseline="0">
                <a:latin typeface="+mj-lt"/>
              </a:rPr>
              <a:t> – 2404.1975</a:t>
            </a:r>
            <a:r>
              <a:rPr lang="en-IN" sz="900" dirty="0"/>
              <a:t> </a:t>
            </a:r>
          </a:p>
        </p:txBody>
      </p:sp>
      <p:sp>
        <p:nvSpPr>
          <p:cNvPr id="3" name="TextBox 2">
            <a:extLst>
              <a:ext uri="{FF2B5EF4-FFF2-40B4-BE49-F238E27FC236}">
                <a16:creationId xmlns:a16="http://schemas.microsoft.com/office/drawing/2014/main" id="{B4A56FC4-BD8D-1D7D-E946-924D4186A62D}"/>
              </a:ext>
            </a:extLst>
          </p:cNvPr>
          <p:cNvSpPr txBox="1"/>
          <p:nvPr/>
        </p:nvSpPr>
        <p:spPr>
          <a:xfrm>
            <a:off x="4180003" y="2402657"/>
            <a:ext cx="4719413" cy="230832"/>
          </a:xfrm>
          <a:prstGeom prst="rect">
            <a:avLst/>
          </a:prstGeom>
          <a:noFill/>
        </p:spPr>
        <p:txBody>
          <a:bodyPr wrap="square" rtlCol="0">
            <a:spAutoFit/>
          </a:bodyPr>
          <a:lstStyle/>
          <a:p>
            <a:pPr algn="ctr"/>
            <a:r>
              <a:rPr lang="en-IN" sz="900" i="1" dirty="0"/>
              <a:t>Image 8 : Convolutional Neural Network</a:t>
            </a:r>
          </a:p>
        </p:txBody>
      </p:sp>
      <p:sp>
        <p:nvSpPr>
          <p:cNvPr id="4" name="TextBox 3">
            <a:extLst>
              <a:ext uri="{FF2B5EF4-FFF2-40B4-BE49-F238E27FC236}">
                <a16:creationId xmlns:a16="http://schemas.microsoft.com/office/drawing/2014/main" id="{334BAA85-7A8D-5181-CE6E-E44FC3130204}"/>
              </a:ext>
            </a:extLst>
          </p:cNvPr>
          <p:cNvSpPr txBox="1"/>
          <p:nvPr/>
        </p:nvSpPr>
        <p:spPr>
          <a:xfrm>
            <a:off x="4260552" y="4305245"/>
            <a:ext cx="4719413" cy="230832"/>
          </a:xfrm>
          <a:prstGeom prst="rect">
            <a:avLst/>
          </a:prstGeom>
          <a:noFill/>
        </p:spPr>
        <p:txBody>
          <a:bodyPr wrap="square" rtlCol="0">
            <a:spAutoFit/>
          </a:bodyPr>
          <a:lstStyle/>
          <a:p>
            <a:pPr algn="ctr"/>
            <a:r>
              <a:rPr lang="en-IN" sz="900" i="1" dirty="0"/>
              <a:t>Image 9 : Kolmogorov-Arnold Network</a:t>
            </a:r>
          </a:p>
        </p:txBody>
      </p:sp>
      <p:sp>
        <p:nvSpPr>
          <p:cNvPr id="10" name="TextBox 9">
            <a:extLst>
              <a:ext uri="{FF2B5EF4-FFF2-40B4-BE49-F238E27FC236}">
                <a16:creationId xmlns:a16="http://schemas.microsoft.com/office/drawing/2014/main" id="{6B923B53-BEE8-0922-C25A-5192AC0EC89B}"/>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12</a:t>
            </a:r>
          </a:p>
        </p:txBody>
      </p:sp>
    </p:spTree>
    <p:extLst>
      <p:ext uri="{BB962C8B-B14F-4D97-AF65-F5344CB8AC3E}">
        <p14:creationId xmlns:p14="http://schemas.microsoft.com/office/powerpoint/2010/main" val="2762657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288000" y="134741"/>
            <a:ext cx="8568000" cy="407700"/>
          </a:xfrm>
        </p:spPr>
        <p:txBody>
          <a:bodyPr anchor="b">
            <a:normAutofit/>
          </a:bodyPr>
          <a:lstStyle/>
          <a:p>
            <a:pPr lvl="0"/>
            <a:r>
              <a:rPr lang="de-DE" dirty="0"/>
              <a:t>MODEL INFORMATION</a:t>
            </a:r>
          </a:p>
        </p:txBody>
      </p:sp>
      <p:sp>
        <p:nvSpPr>
          <p:cNvPr id="2" name="Textplatzhalter 1"/>
          <p:cNvSpPr>
            <a:spLocks noGrp="1"/>
          </p:cNvSpPr>
          <p:nvPr>
            <p:ph type="body" sz="quarter" idx="23"/>
          </p:nvPr>
        </p:nvSpPr>
        <p:spPr>
          <a:xfrm>
            <a:off x="287338" y="648000"/>
            <a:ext cx="8569325" cy="288000"/>
          </a:xfrm>
        </p:spPr>
        <p:txBody>
          <a:bodyPr anchor="b">
            <a:normAutofit/>
          </a:bodyPr>
          <a:lstStyle/>
          <a:p>
            <a:pPr lvl="0">
              <a:spcAft>
                <a:spcPts val="600"/>
              </a:spcAft>
            </a:pPr>
            <a:r>
              <a:rPr lang="de-DE"/>
              <a:t>Convolutional Neural Network</a:t>
            </a:r>
          </a:p>
        </p:txBody>
      </p:sp>
      <p:sp>
        <p:nvSpPr>
          <p:cNvPr id="4" name="Text Placeholder 3">
            <a:extLst>
              <a:ext uri="{FF2B5EF4-FFF2-40B4-BE49-F238E27FC236}">
                <a16:creationId xmlns:a16="http://schemas.microsoft.com/office/drawing/2014/main" id="{66EB9B04-E014-C206-0425-660293A9DF4E}"/>
              </a:ext>
            </a:extLst>
          </p:cNvPr>
          <p:cNvSpPr>
            <a:spLocks noGrp="1"/>
          </p:cNvSpPr>
          <p:nvPr>
            <p:ph type="body" sz="quarter" idx="14"/>
          </p:nvPr>
        </p:nvSpPr>
        <p:spPr>
          <a:xfrm>
            <a:off x="287338" y="940685"/>
            <a:ext cx="8568000" cy="462329"/>
          </a:xfrm>
        </p:spPr>
        <p:txBody>
          <a:bodyPr/>
          <a:lstStyle/>
          <a:p>
            <a:r>
              <a:rPr lang="en-US" sz="1600" dirty="0">
                <a:latin typeface="Arial"/>
                <a:cs typeface="Arial"/>
              </a:rPr>
              <a:t>Working of our CNN Model</a:t>
            </a:r>
            <a:endParaRPr lang="en-US" sz="1600" dirty="0"/>
          </a:p>
        </p:txBody>
      </p:sp>
      <p:pic>
        <p:nvPicPr>
          <p:cNvPr id="5" name="Picture 4" descr="A diagram of a software development process&#10;&#10;Description automatically generated">
            <a:extLst>
              <a:ext uri="{FF2B5EF4-FFF2-40B4-BE49-F238E27FC236}">
                <a16:creationId xmlns:a16="http://schemas.microsoft.com/office/drawing/2014/main" id="{BF553F84-2F70-A073-641B-3AED8CCE6ED4}"/>
              </a:ext>
            </a:extLst>
          </p:cNvPr>
          <p:cNvPicPr>
            <a:picLocks noChangeAspect="1"/>
          </p:cNvPicPr>
          <p:nvPr/>
        </p:nvPicPr>
        <p:blipFill rotWithShape="1">
          <a:blip r:embed="rId3"/>
          <a:srcRect t="-477" r="14598" b="-222"/>
          <a:stretch/>
        </p:blipFill>
        <p:spPr>
          <a:xfrm>
            <a:off x="1854290" y="1289160"/>
            <a:ext cx="5607048" cy="2904969"/>
          </a:xfrm>
          <a:prstGeom prst="rect">
            <a:avLst/>
          </a:prstGeom>
          <a:ln>
            <a:solidFill>
              <a:schemeClr val="tx1"/>
            </a:solidFill>
          </a:ln>
        </p:spPr>
      </p:pic>
      <p:sp>
        <p:nvSpPr>
          <p:cNvPr id="3" name="TextBox 2">
            <a:extLst>
              <a:ext uri="{FF2B5EF4-FFF2-40B4-BE49-F238E27FC236}">
                <a16:creationId xmlns:a16="http://schemas.microsoft.com/office/drawing/2014/main" id="{4D6A1DB4-C037-EC67-AD06-3FF44D2454E1}"/>
              </a:ext>
            </a:extLst>
          </p:cNvPr>
          <p:cNvSpPr txBox="1"/>
          <p:nvPr/>
        </p:nvSpPr>
        <p:spPr>
          <a:xfrm>
            <a:off x="288000" y="4398478"/>
            <a:ext cx="5004100" cy="230832"/>
          </a:xfrm>
          <a:prstGeom prst="rect">
            <a:avLst/>
          </a:prstGeom>
          <a:noFill/>
        </p:spPr>
        <p:txBody>
          <a:bodyPr wrap="square" lIns="91440" tIns="45720" rIns="91440" bIns="45720" rtlCol="0" anchor="t">
            <a:spAutoFit/>
          </a:bodyPr>
          <a:lstStyle/>
          <a:p>
            <a:r>
              <a:rPr lang="en-IN" sz="900">
                <a:latin typeface="Arial"/>
                <a:cs typeface="Arial"/>
              </a:rPr>
              <a:t>Image Source : Draw.io</a:t>
            </a:r>
            <a:endParaRPr lang="en-IN" sz="900"/>
          </a:p>
        </p:txBody>
      </p:sp>
      <p:sp>
        <p:nvSpPr>
          <p:cNvPr id="8" name="TextBox 7">
            <a:extLst>
              <a:ext uri="{FF2B5EF4-FFF2-40B4-BE49-F238E27FC236}">
                <a16:creationId xmlns:a16="http://schemas.microsoft.com/office/drawing/2014/main" id="{8C4C32B6-2967-48EA-7561-9754C24C6A18}"/>
              </a:ext>
            </a:extLst>
          </p:cNvPr>
          <p:cNvSpPr txBox="1"/>
          <p:nvPr/>
        </p:nvSpPr>
        <p:spPr>
          <a:xfrm>
            <a:off x="2299023" y="4201663"/>
            <a:ext cx="4719413" cy="230832"/>
          </a:xfrm>
          <a:prstGeom prst="rect">
            <a:avLst/>
          </a:prstGeom>
          <a:noFill/>
        </p:spPr>
        <p:txBody>
          <a:bodyPr wrap="square" lIns="91440" tIns="45720" rIns="91440" bIns="45720" rtlCol="0" anchor="t">
            <a:spAutoFit/>
          </a:bodyPr>
          <a:lstStyle/>
          <a:p>
            <a:pPr algn="ctr"/>
            <a:r>
              <a:rPr lang="en-IN" sz="900" i="1" dirty="0">
                <a:latin typeface="Arial"/>
                <a:cs typeface="Arial"/>
              </a:rPr>
              <a:t>Image 10: Flowchart of our CNN Model</a:t>
            </a:r>
            <a:endParaRPr lang="en-IN" sz="900" i="1" dirty="0"/>
          </a:p>
        </p:txBody>
      </p:sp>
      <p:sp>
        <p:nvSpPr>
          <p:cNvPr id="10" name="TextBox 9">
            <a:extLst>
              <a:ext uri="{FF2B5EF4-FFF2-40B4-BE49-F238E27FC236}">
                <a16:creationId xmlns:a16="http://schemas.microsoft.com/office/drawing/2014/main" id="{3960AB90-BAE7-EF64-266C-2DD27E6A6578}"/>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13</a:t>
            </a:r>
          </a:p>
        </p:txBody>
      </p:sp>
    </p:spTree>
    <p:extLst>
      <p:ext uri="{BB962C8B-B14F-4D97-AF65-F5344CB8AC3E}">
        <p14:creationId xmlns:p14="http://schemas.microsoft.com/office/powerpoint/2010/main" val="2440611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288000" y="134741"/>
            <a:ext cx="8568000" cy="407700"/>
          </a:xfrm>
        </p:spPr>
        <p:txBody>
          <a:bodyPr anchor="b">
            <a:normAutofit/>
          </a:bodyPr>
          <a:lstStyle/>
          <a:p>
            <a:pPr lvl="0"/>
            <a:r>
              <a:rPr lang="de-DE" dirty="0"/>
              <a:t>MODEL INFORMATION</a:t>
            </a:r>
          </a:p>
        </p:txBody>
      </p:sp>
      <p:sp>
        <p:nvSpPr>
          <p:cNvPr id="8" name="Textplatzhalter 7"/>
          <p:cNvSpPr>
            <a:spLocks noGrp="1"/>
          </p:cNvSpPr>
          <p:nvPr>
            <p:ph type="body" sz="quarter" idx="14"/>
          </p:nvPr>
        </p:nvSpPr>
        <p:spPr>
          <a:xfrm>
            <a:off x="301096" y="867462"/>
            <a:ext cx="4270904" cy="1234301"/>
          </a:xfrm>
        </p:spPr>
        <p:txBody>
          <a:bodyPr anchor="t">
            <a:normAutofit/>
          </a:bodyPr>
          <a:lstStyle/>
          <a:p>
            <a:pPr algn="just"/>
            <a:r>
              <a:rPr lang="en-US" sz="1600" u="sng" dirty="0"/>
              <a:t>Input signal Assignment:</a:t>
            </a:r>
          </a:p>
          <a:p>
            <a:pPr lvl="1" algn="just"/>
            <a:r>
              <a:rPr lang="en-US" sz="1400" dirty="0"/>
              <a:t>Time, Acc (in X,Y,Z) and Section</a:t>
            </a:r>
          </a:p>
          <a:p>
            <a:pPr lvl="1" algn="just"/>
            <a:r>
              <a:rPr lang="en-US" sz="1400" dirty="0"/>
              <a:t>the </a:t>
            </a:r>
            <a:r>
              <a:rPr lang="en-US" sz="1400" b="1" dirty="0"/>
              <a:t>number</a:t>
            </a:r>
            <a:r>
              <a:rPr lang="en-US" sz="1400" dirty="0"/>
              <a:t> and </a:t>
            </a:r>
            <a:r>
              <a:rPr lang="en-US" sz="1400" b="1" dirty="0"/>
              <a:t>signal assignment</a:t>
            </a:r>
            <a:r>
              <a:rPr lang="en-US" sz="1400" dirty="0"/>
              <a:t> of </a:t>
            </a:r>
            <a:r>
              <a:rPr lang="en-US" sz="1400" b="1" dirty="0"/>
              <a:t>input</a:t>
            </a:r>
          </a:p>
          <a:p>
            <a:pPr lvl="2" algn="just"/>
            <a:r>
              <a:rPr lang="en-US" sz="1400" dirty="0"/>
              <a:t>Training : (207965 , 5 , 1)</a:t>
            </a:r>
          </a:p>
          <a:p>
            <a:pPr lvl="1" algn="just"/>
            <a:endParaRPr lang="en-US" dirty="0"/>
          </a:p>
        </p:txBody>
      </p:sp>
      <p:sp>
        <p:nvSpPr>
          <p:cNvPr id="2" name="Textplatzhalter 1"/>
          <p:cNvSpPr>
            <a:spLocks noGrp="1"/>
          </p:cNvSpPr>
          <p:nvPr>
            <p:ph type="body" sz="quarter" idx="23"/>
          </p:nvPr>
        </p:nvSpPr>
        <p:spPr>
          <a:xfrm>
            <a:off x="287338" y="584184"/>
            <a:ext cx="8569325" cy="288000"/>
          </a:xfrm>
        </p:spPr>
        <p:txBody>
          <a:bodyPr anchor="b">
            <a:normAutofit/>
          </a:bodyPr>
          <a:lstStyle/>
          <a:p>
            <a:pPr lvl="0">
              <a:spcAft>
                <a:spcPts val="600"/>
              </a:spcAft>
            </a:pPr>
            <a:r>
              <a:rPr lang="de-DE"/>
              <a:t>Convolutional</a:t>
            </a:r>
            <a:r>
              <a:rPr lang="de-DE" dirty="0"/>
              <a:t> </a:t>
            </a:r>
            <a:r>
              <a:rPr lang="de-DE"/>
              <a:t>Neural</a:t>
            </a:r>
            <a:r>
              <a:rPr lang="de-DE" dirty="0"/>
              <a:t> Network</a:t>
            </a:r>
          </a:p>
        </p:txBody>
      </p:sp>
      <p:pic>
        <p:nvPicPr>
          <p:cNvPr id="13" name="Picture 12" descr="A computer screen shot of a program code&#10;&#10;Description automatically generated">
            <a:extLst>
              <a:ext uri="{FF2B5EF4-FFF2-40B4-BE49-F238E27FC236}">
                <a16:creationId xmlns:a16="http://schemas.microsoft.com/office/drawing/2014/main" id="{A3D4BFD3-5311-2EC7-D124-F1D87600B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272" y="642125"/>
            <a:ext cx="4466388" cy="1589213"/>
          </a:xfrm>
          <a:prstGeom prst="rect">
            <a:avLst/>
          </a:prstGeom>
        </p:spPr>
      </p:pic>
      <p:pic>
        <p:nvPicPr>
          <p:cNvPr id="15" name="Picture 14" descr="A computer screen shot of a code&#10;&#10;Description automatically generated">
            <a:extLst>
              <a:ext uri="{FF2B5EF4-FFF2-40B4-BE49-F238E27FC236}">
                <a16:creationId xmlns:a16="http://schemas.microsoft.com/office/drawing/2014/main" id="{9772DBCE-C73F-CBBF-61B2-374BA5A72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0410" y="2508738"/>
            <a:ext cx="4338627" cy="1881126"/>
          </a:xfrm>
          <a:prstGeom prst="rect">
            <a:avLst/>
          </a:prstGeom>
        </p:spPr>
      </p:pic>
      <p:sp>
        <p:nvSpPr>
          <p:cNvPr id="17" name="Textplatzhalter 7">
            <a:extLst>
              <a:ext uri="{FF2B5EF4-FFF2-40B4-BE49-F238E27FC236}">
                <a16:creationId xmlns:a16="http://schemas.microsoft.com/office/drawing/2014/main" id="{510F19F5-6102-E816-25BB-93C73F364355}"/>
              </a:ext>
            </a:extLst>
          </p:cNvPr>
          <p:cNvSpPr txBox="1">
            <a:spLocks/>
          </p:cNvSpPr>
          <p:nvPr/>
        </p:nvSpPr>
        <p:spPr>
          <a:xfrm>
            <a:off x="287338" y="3193129"/>
            <a:ext cx="3918838" cy="1234301"/>
          </a:xfrm>
          <a:prstGeom prst="rect">
            <a:avLst/>
          </a:prstGeom>
        </p:spPr>
        <p:txBody>
          <a:bodyPr lIns="0" tIns="0" rIns="0" bIns="0" anchor="t">
            <a:normAutofit fontScale="70000" lnSpcReduction="20000"/>
          </a:bodyPr>
          <a:lstStyle>
            <a:lvl1pPr marL="285750" indent="-285750" algn="l" defTabSz="215900" rtl="0" eaLnBrk="0" fontAlgn="base" hangingPunct="0">
              <a:lnSpc>
                <a:spcPct val="110000"/>
              </a:lnSpc>
              <a:spcBef>
                <a:spcPts val="300"/>
              </a:spcBef>
              <a:spcAft>
                <a:spcPts val="300"/>
              </a:spcAft>
              <a:buClr>
                <a:schemeClr val="tx2"/>
              </a:buClr>
              <a:buFont typeface="Wingdings" pitchFamily="2" charset="2"/>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501650" indent="-285750" algn="l" rtl="0" eaLnBrk="0" fontAlgn="base" hangingPunct="0">
              <a:lnSpc>
                <a:spcPct val="110000"/>
              </a:lnSpc>
              <a:spcBef>
                <a:spcPct val="0"/>
              </a:spcBef>
              <a:spcAft>
                <a:spcPts val="200"/>
              </a:spcAft>
              <a:buClr>
                <a:schemeClr val="tx2"/>
              </a:buClr>
              <a:buSzPct val="90000"/>
              <a:buFont typeface="Wingdings" pitchFamily="2"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717550" indent="-285750" algn="l" defTabSz="215900" rtl="0" eaLnBrk="0" fontAlgn="base" hangingPunct="0">
              <a:lnSpc>
                <a:spcPct val="110000"/>
              </a:lnSpc>
              <a:spcBef>
                <a:spcPct val="0"/>
              </a:spcBef>
              <a:spcAft>
                <a:spcPts val="1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933450" indent="-285750" algn="l" defTabSz="215900" rtl="0" eaLnBrk="0" fontAlgn="base" hangingPunct="0">
              <a:lnSpc>
                <a:spcPct val="110000"/>
              </a:lnSpc>
              <a:spcBef>
                <a:spcPct val="0"/>
              </a:spcBef>
              <a:spcAft>
                <a:spcPts val="100"/>
              </a:spcAft>
              <a:buClr>
                <a:schemeClr val="tx2"/>
              </a:buClr>
              <a:buSzPct val="70000"/>
              <a:buFont typeface="Wingdings" pitchFamily="2"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300" u="sng" dirty="0"/>
              <a:t>Output signal Assignment:</a:t>
            </a:r>
          </a:p>
          <a:p>
            <a:pPr lvl="1" algn="just"/>
            <a:r>
              <a:rPr lang="en-US" sz="1800" dirty="0"/>
              <a:t>Model output generates categorical values for Damping and Inclination Location</a:t>
            </a:r>
          </a:p>
          <a:p>
            <a:pPr lvl="1" algn="just"/>
            <a:r>
              <a:rPr lang="en-US" sz="1800" dirty="0"/>
              <a:t>the </a:t>
            </a:r>
            <a:r>
              <a:rPr lang="en-US" sz="1800" b="1" dirty="0"/>
              <a:t>number</a:t>
            </a:r>
            <a:r>
              <a:rPr lang="en-US" sz="1800" dirty="0"/>
              <a:t> and </a:t>
            </a:r>
            <a:r>
              <a:rPr lang="en-US" sz="1800" b="1" dirty="0"/>
              <a:t>signal assignment</a:t>
            </a:r>
            <a:r>
              <a:rPr lang="en-US" sz="1800" dirty="0"/>
              <a:t> of </a:t>
            </a:r>
            <a:r>
              <a:rPr lang="en-US" sz="1800" b="1" dirty="0"/>
              <a:t>output</a:t>
            </a:r>
          </a:p>
          <a:p>
            <a:pPr lvl="2" algn="just"/>
            <a:r>
              <a:rPr lang="en-US" sz="1800" dirty="0"/>
              <a:t>Training : (207965 , 2)</a:t>
            </a:r>
          </a:p>
          <a:p>
            <a:pPr lvl="3" algn="just"/>
            <a:endParaRPr lang="en-US" sz="1200" dirty="0"/>
          </a:p>
          <a:p>
            <a:pPr lvl="2" algn="just"/>
            <a:endParaRPr lang="en-US" sz="1200" dirty="0"/>
          </a:p>
        </p:txBody>
      </p:sp>
      <p:sp>
        <p:nvSpPr>
          <p:cNvPr id="18" name="Textplatzhalter 7">
            <a:extLst>
              <a:ext uri="{FF2B5EF4-FFF2-40B4-BE49-F238E27FC236}">
                <a16:creationId xmlns:a16="http://schemas.microsoft.com/office/drawing/2014/main" id="{EE207697-466C-A928-1D5D-C849D8B0FDEF}"/>
              </a:ext>
            </a:extLst>
          </p:cNvPr>
          <p:cNvSpPr txBox="1">
            <a:spLocks/>
          </p:cNvSpPr>
          <p:nvPr/>
        </p:nvSpPr>
        <p:spPr>
          <a:xfrm>
            <a:off x="301096" y="1958828"/>
            <a:ext cx="3712864" cy="1234300"/>
          </a:xfrm>
          <a:prstGeom prst="rect">
            <a:avLst/>
          </a:prstGeom>
        </p:spPr>
        <p:txBody>
          <a:bodyPr lIns="0" tIns="0" rIns="0" bIns="0" anchor="t">
            <a:normAutofit fontScale="92500" lnSpcReduction="20000"/>
          </a:bodyPr>
          <a:lstStyle>
            <a:lvl1pPr marL="285750" indent="-285750" algn="l" defTabSz="215900" rtl="0" eaLnBrk="0" fontAlgn="base" hangingPunct="0">
              <a:lnSpc>
                <a:spcPct val="110000"/>
              </a:lnSpc>
              <a:spcBef>
                <a:spcPts val="300"/>
              </a:spcBef>
              <a:spcAft>
                <a:spcPts val="300"/>
              </a:spcAft>
              <a:buClr>
                <a:schemeClr val="tx2"/>
              </a:buClr>
              <a:buFont typeface="Wingdings" pitchFamily="2" charset="2"/>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501650" indent="-285750" algn="l" rtl="0" eaLnBrk="0" fontAlgn="base" hangingPunct="0">
              <a:lnSpc>
                <a:spcPct val="110000"/>
              </a:lnSpc>
              <a:spcBef>
                <a:spcPct val="0"/>
              </a:spcBef>
              <a:spcAft>
                <a:spcPts val="200"/>
              </a:spcAft>
              <a:buClr>
                <a:schemeClr val="tx2"/>
              </a:buClr>
              <a:buSzPct val="90000"/>
              <a:buFont typeface="Wingdings" pitchFamily="2"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717550" indent="-285750" algn="l" defTabSz="215900" rtl="0" eaLnBrk="0" fontAlgn="base" hangingPunct="0">
              <a:lnSpc>
                <a:spcPct val="110000"/>
              </a:lnSpc>
              <a:spcBef>
                <a:spcPct val="0"/>
              </a:spcBef>
              <a:spcAft>
                <a:spcPts val="1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933450" indent="-285750" algn="l" defTabSz="215900" rtl="0" eaLnBrk="0" fontAlgn="base" hangingPunct="0">
              <a:lnSpc>
                <a:spcPct val="110000"/>
              </a:lnSpc>
              <a:spcBef>
                <a:spcPct val="0"/>
              </a:spcBef>
              <a:spcAft>
                <a:spcPts val="100"/>
              </a:spcAft>
              <a:buClr>
                <a:schemeClr val="tx2"/>
              </a:buClr>
              <a:buSzPct val="70000"/>
              <a:buFont typeface="Wingdings" pitchFamily="2"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700" u="sng" dirty="0"/>
              <a:t>Model Structure:</a:t>
            </a:r>
            <a:endParaRPr lang="en-US" sz="1700" dirty="0"/>
          </a:p>
          <a:p>
            <a:pPr lvl="1" algn="just"/>
            <a:r>
              <a:rPr lang="en-US" sz="1400" b="1">
                <a:latin typeface="Arial"/>
                <a:cs typeface="Arial"/>
              </a:rPr>
              <a:t>Fully connected Conv1D</a:t>
            </a:r>
            <a:r>
              <a:rPr lang="en-US" sz="1400">
                <a:latin typeface="Arial"/>
                <a:cs typeface="Arial"/>
              </a:rPr>
              <a:t>, two hidden layers and </a:t>
            </a:r>
            <a:r>
              <a:rPr lang="en-US" sz="1400" err="1">
                <a:latin typeface="Arial"/>
                <a:cs typeface="Arial"/>
              </a:rPr>
              <a:t>ReLU</a:t>
            </a:r>
            <a:r>
              <a:rPr lang="en-US" sz="1400">
                <a:latin typeface="Arial"/>
                <a:cs typeface="Arial"/>
              </a:rPr>
              <a:t> activation.</a:t>
            </a:r>
          </a:p>
          <a:p>
            <a:pPr lvl="1" algn="just"/>
            <a:r>
              <a:rPr lang="en-US" sz="1400" dirty="0"/>
              <a:t>Hyper-parameter and Model tuning over </a:t>
            </a:r>
            <a:r>
              <a:rPr lang="en-US" sz="1400" b="1" dirty="0"/>
              <a:t>learning rate, loss function </a:t>
            </a:r>
            <a:r>
              <a:rPr lang="en-US" sz="1400" dirty="0"/>
              <a:t>and input/output</a:t>
            </a:r>
            <a:r>
              <a:rPr lang="en-US" sz="1200" dirty="0"/>
              <a:t>.</a:t>
            </a:r>
          </a:p>
        </p:txBody>
      </p:sp>
      <p:sp>
        <p:nvSpPr>
          <p:cNvPr id="3" name="TextBox 2">
            <a:extLst>
              <a:ext uri="{FF2B5EF4-FFF2-40B4-BE49-F238E27FC236}">
                <a16:creationId xmlns:a16="http://schemas.microsoft.com/office/drawing/2014/main" id="{53B77FC8-5695-DBC7-9C47-7E084C68D989}"/>
              </a:ext>
            </a:extLst>
          </p:cNvPr>
          <p:cNvSpPr txBox="1"/>
          <p:nvPr/>
        </p:nvSpPr>
        <p:spPr>
          <a:xfrm>
            <a:off x="288000" y="4398478"/>
            <a:ext cx="5004100" cy="230832"/>
          </a:xfrm>
          <a:prstGeom prst="rect">
            <a:avLst/>
          </a:prstGeom>
          <a:noFill/>
        </p:spPr>
        <p:txBody>
          <a:bodyPr wrap="square" rtlCol="0">
            <a:spAutoFit/>
          </a:bodyPr>
          <a:lstStyle/>
          <a:p>
            <a:r>
              <a:rPr lang="en-IN" sz="900" dirty="0"/>
              <a:t>Image Source : Python</a:t>
            </a:r>
          </a:p>
        </p:txBody>
      </p:sp>
      <p:sp>
        <p:nvSpPr>
          <p:cNvPr id="4" name="TextBox 3">
            <a:extLst>
              <a:ext uri="{FF2B5EF4-FFF2-40B4-BE49-F238E27FC236}">
                <a16:creationId xmlns:a16="http://schemas.microsoft.com/office/drawing/2014/main" id="{CFDA36E9-08F4-4780-38D0-AEF8076AA845}"/>
              </a:ext>
            </a:extLst>
          </p:cNvPr>
          <p:cNvSpPr txBox="1"/>
          <p:nvPr/>
        </p:nvSpPr>
        <p:spPr>
          <a:xfrm>
            <a:off x="4382379" y="2235645"/>
            <a:ext cx="4719413" cy="230832"/>
          </a:xfrm>
          <a:prstGeom prst="rect">
            <a:avLst/>
          </a:prstGeom>
          <a:noFill/>
        </p:spPr>
        <p:txBody>
          <a:bodyPr wrap="square" rtlCol="0">
            <a:spAutoFit/>
          </a:bodyPr>
          <a:lstStyle/>
          <a:p>
            <a:pPr algn="ctr"/>
            <a:r>
              <a:rPr lang="en-IN" sz="900" i="1" dirty="0"/>
              <a:t>Image 11 : Model Creation</a:t>
            </a:r>
          </a:p>
        </p:txBody>
      </p:sp>
      <p:sp>
        <p:nvSpPr>
          <p:cNvPr id="5" name="TextBox 4">
            <a:extLst>
              <a:ext uri="{FF2B5EF4-FFF2-40B4-BE49-F238E27FC236}">
                <a16:creationId xmlns:a16="http://schemas.microsoft.com/office/drawing/2014/main" id="{597383B8-6367-26BA-BB71-6C848A5347BB}"/>
              </a:ext>
            </a:extLst>
          </p:cNvPr>
          <p:cNvSpPr txBox="1"/>
          <p:nvPr/>
        </p:nvSpPr>
        <p:spPr>
          <a:xfrm>
            <a:off x="4508892" y="4357857"/>
            <a:ext cx="4719413" cy="230832"/>
          </a:xfrm>
          <a:prstGeom prst="rect">
            <a:avLst/>
          </a:prstGeom>
          <a:noFill/>
        </p:spPr>
        <p:txBody>
          <a:bodyPr wrap="square" rtlCol="0">
            <a:spAutoFit/>
          </a:bodyPr>
          <a:lstStyle/>
          <a:p>
            <a:pPr algn="ctr"/>
            <a:r>
              <a:rPr lang="en-IN" sz="900" i="1" dirty="0"/>
              <a:t>Image 12 : 1D CNN Model Compilation</a:t>
            </a:r>
          </a:p>
        </p:txBody>
      </p:sp>
      <p:sp>
        <p:nvSpPr>
          <p:cNvPr id="9" name="TextBox 8">
            <a:extLst>
              <a:ext uri="{FF2B5EF4-FFF2-40B4-BE49-F238E27FC236}">
                <a16:creationId xmlns:a16="http://schemas.microsoft.com/office/drawing/2014/main" id="{50A5BA8B-5AFA-2706-63D8-D88D165F28E8}"/>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14</a:t>
            </a:r>
          </a:p>
        </p:txBody>
      </p:sp>
    </p:spTree>
    <p:extLst>
      <p:ext uri="{BB962C8B-B14F-4D97-AF65-F5344CB8AC3E}">
        <p14:creationId xmlns:p14="http://schemas.microsoft.com/office/powerpoint/2010/main" val="2443690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RESULTS &amp; DISCUSSION</a:t>
            </a:r>
          </a:p>
        </p:txBody>
      </p:sp>
      <p:sp>
        <p:nvSpPr>
          <p:cNvPr id="2" name="Textplatzhalter 1"/>
          <p:cNvSpPr>
            <a:spLocks noGrp="1"/>
          </p:cNvSpPr>
          <p:nvPr>
            <p:ph type="body" sz="quarter" idx="23"/>
          </p:nvPr>
        </p:nvSpPr>
        <p:spPr/>
        <p:txBody>
          <a:bodyPr/>
          <a:lstStyle/>
          <a:p>
            <a:r>
              <a:rPr lang="de-DE" dirty="0">
                <a:cs typeface="Arial"/>
              </a:rPr>
              <a:t>Frequency </a:t>
            </a:r>
            <a:r>
              <a:rPr lang="de-DE">
                <a:cs typeface="Arial"/>
              </a:rPr>
              <a:t>Result</a:t>
            </a:r>
            <a:r>
              <a:rPr lang="de-DE" dirty="0">
                <a:cs typeface="Arial"/>
              </a:rPr>
              <a:t> </a:t>
            </a:r>
            <a:r>
              <a:rPr lang="de-DE">
                <a:cs typeface="Arial"/>
              </a:rPr>
              <a:t>from</a:t>
            </a:r>
            <a:r>
              <a:rPr lang="de-DE" dirty="0">
                <a:cs typeface="Arial"/>
              </a:rPr>
              <a:t> MATLAB FFT</a:t>
            </a:r>
            <a:endParaRPr lang="de-DE" dirty="0"/>
          </a:p>
        </p:txBody>
      </p:sp>
      <p:sp>
        <p:nvSpPr>
          <p:cNvPr id="25" name="TextBox 24">
            <a:extLst>
              <a:ext uri="{FF2B5EF4-FFF2-40B4-BE49-F238E27FC236}">
                <a16:creationId xmlns:a16="http://schemas.microsoft.com/office/drawing/2014/main" id="{12C90262-00F4-2732-8E79-08397BC744DF}"/>
              </a:ext>
            </a:extLst>
          </p:cNvPr>
          <p:cNvSpPr txBox="1"/>
          <p:nvPr/>
        </p:nvSpPr>
        <p:spPr>
          <a:xfrm>
            <a:off x="288000" y="4398478"/>
            <a:ext cx="5004100" cy="230832"/>
          </a:xfrm>
          <a:prstGeom prst="rect">
            <a:avLst/>
          </a:prstGeom>
          <a:noFill/>
        </p:spPr>
        <p:txBody>
          <a:bodyPr wrap="square" lIns="91440" tIns="45720" rIns="91440" bIns="45720" rtlCol="0" anchor="t">
            <a:spAutoFit/>
          </a:bodyPr>
          <a:lstStyle/>
          <a:p>
            <a:r>
              <a:rPr lang="en-IN" sz="900">
                <a:latin typeface="Arial"/>
                <a:cs typeface="Arial"/>
              </a:rPr>
              <a:t>Image Source : MATLAB</a:t>
            </a:r>
            <a:endParaRPr lang="en-IN" sz="900"/>
          </a:p>
        </p:txBody>
      </p:sp>
      <p:sp>
        <p:nvSpPr>
          <p:cNvPr id="4" name="Text Placeholder 3">
            <a:extLst>
              <a:ext uri="{FF2B5EF4-FFF2-40B4-BE49-F238E27FC236}">
                <a16:creationId xmlns:a16="http://schemas.microsoft.com/office/drawing/2014/main" id="{C01D14A3-DF30-F223-66DE-03FFE36EFD94}"/>
              </a:ext>
            </a:extLst>
          </p:cNvPr>
          <p:cNvSpPr>
            <a:spLocks noGrp="1"/>
          </p:cNvSpPr>
          <p:nvPr>
            <p:ph type="body" sz="quarter" idx="14"/>
          </p:nvPr>
        </p:nvSpPr>
        <p:spPr>
          <a:xfrm>
            <a:off x="287337" y="968031"/>
            <a:ext cx="8569688" cy="999491"/>
          </a:xfrm>
        </p:spPr>
        <p:txBody>
          <a:bodyPr/>
          <a:lstStyle/>
          <a:p>
            <a:pPr algn="just"/>
            <a:r>
              <a:rPr lang="en-US" sz="1600" dirty="0">
                <a:latin typeface="Arial"/>
                <a:cs typeface="Arial"/>
              </a:rPr>
              <a:t>For the testing data received, after running an FFT on MATLAB, we got the frequency peaks for cases 1, 3 and 5 with 65 Hz. </a:t>
            </a:r>
          </a:p>
          <a:p>
            <a:pPr algn="just"/>
            <a:r>
              <a:rPr lang="en-US" sz="1600" dirty="0">
                <a:latin typeface="Arial"/>
                <a:cs typeface="Arial"/>
              </a:rPr>
              <a:t>For cases 2 and 4, we got no peaks.</a:t>
            </a:r>
            <a:endParaRPr lang="en-US" sz="1600" dirty="0"/>
          </a:p>
        </p:txBody>
      </p:sp>
      <p:pic>
        <p:nvPicPr>
          <p:cNvPr id="5" name="Picture 4">
            <a:extLst>
              <a:ext uri="{FF2B5EF4-FFF2-40B4-BE49-F238E27FC236}">
                <a16:creationId xmlns:a16="http://schemas.microsoft.com/office/drawing/2014/main" id="{3B7F6D99-E758-BFDC-9E8E-0F9E99F4D27A}"/>
              </a:ext>
            </a:extLst>
          </p:cNvPr>
          <p:cNvPicPr>
            <a:picLocks noChangeAspect="1"/>
          </p:cNvPicPr>
          <p:nvPr/>
        </p:nvPicPr>
        <p:blipFill>
          <a:blip r:embed="rId3"/>
          <a:stretch>
            <a:fillRect/>
          </a:stretch>
        </p:blipFill>
        <p:spPr>
          <a:xfrm>
            <a:off x="431444" y="1947706"/>
            <a:ext cx="4054079" cy="2218135"/>
          </a:xfrm>
          <a:prstGeom prst="rect">
            <a:avLst/>
          </a:prstGeom>
          <a:ln>
            <a:solidFill>
              <a:schemeClr val="tx1"/>
            </a:solidFill>
          </a:ln>
        </p:spPr>
      </p:pic>
      <p:pic>
        <p:nvPicPr>
          <p:cNvPr id="6" name="Picture 5">
            <a:extLst>
              <a:ext uri="{FF2B5EF4-FFF2-40B4-BE49-F238E27FC236}">
                <a16:creationId xmlns:a16="http://schemas.microsoft.com/office/drawing/2014/main" id="{54F22B63-45F5-5A8A-F7EC-26101BC3085D}"/>
              </a:ext>
            </a:extLst>
          </p:cNvPr>
          <p:cNvPicPr>
            <a:picLocks noChangeAspect="1"/>
          </p:cNvPicPr>
          <p:nvPr/>
        </p:nvPicPr>
        <p:blipFill>
          <a:blip r:embed="rId4"/>
          <a:stretch>
            <a:fillRect/>
          </a:stretch>
        </p:blipFill>
        <p:spPr>
          <a:xfrm>
            <a:off x="4717695" y="1947706"/>
            <a:ext cx="4054079" cy="2218134"/>
          </a:xfrm>
          <a:prstGeom prst="rect">
            <a:avLst/>
          </a:prstGeom>
          <a:ln>
            <a:solidFill>
              <a:schemeClr val="tx1"/>
            </a:solidFill>
          </a:ln>
        </p:spPr>
      </p:pic>
      <p:sp>
        <p:nvSpPr>
          <p:cNvPr id="8" name="Rectangle 7">
            <a:extLst>
              <a:ext uri="{FF2B5EF4-FFF2-40B4-BE49-F238E27FC236}">
                <a16:creationId xmlns:a16="http://schemas.microsoft.com/office/drawing/2014/main" id="{1370BED2-8552-2B7C-C92C-D98C02E84E32}"/>
              </a:ext>
            </a:extLst>
          </p:cNvPr>
          <p:cNvSpPr/>
          <p:nvPr/>
        </p:nvSpPr>
        <p:spPr>
          <a:xfrm>
            <a:off x="3566104" y="2119156"/>
            <a:ext cx="229223" cy="40183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D06A8A-910C-3CFB-DE0A-7337BE2B00E1}"/>
              </a:ext>
            </a:extLst>
          </p:cNvPr>
          <p:cNvSpPr/>
          <p:nvPr/>
        </p:nvSpPr>
        <p:spPr>
          <a:xfrm>
            <a:off x="3566104" y="3140087"/>
            <a:ext cx="229223" cy="4129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72C92F9-95AD-D147-7BF0-4D21021DFCB2}"/>
              </a:ext>
            </a:extLst>
          </p:cNvPr>
          <p:cNvSpPr txBox="1"/>
          <p:nvPr/>
        </p:nvSpPr>
        <p:spPr>
          <a:xfrm>
            <a:off x="2126069" y="4164065"/>
            <a:ext cx="4719413" cy="230832"/>
          </a:xfrm>
          <a:prstGeom prst="rect">
            <a:avLst/>
          </a:prstGeom>
          <a:noFill/>
        </p:spPr>
        <p:txBody>
          <a:bodyPr wrap="square" lIns="91440" tIns="45720" rIns="91440" bIns="45720" rtlCol="0" anchor="t">
            <a:spAutoFit/>
          </a:bodyPr>
          <a:lstStyle/>
          <a:p>
            <a:pPr algn="ctr"/>
            <a:r>
              <a:rPr lang="en-IN" sz="900" i="1" dirty="0">
                <a:latin typeface="Arial"/>
                <a:cs typeface="Arial"/>
              </a:rPr>
              <a:t>Image 13: MATLAB FFTs on Testing Data</a:t>
            </a:r>
            <a:endParaRPr lang="en-IN" sz="900" i="1" dirty="0"/>
          </a:p>
        </p:txBody>
      </p:sp>
      <p:sp>
        <p:nvSpPr>
          <p:cNvPr id="12" name="TextBox 11">
            <a:extLst>
              <a:ext uri="{FF2B5EF4-FFF2-40B4-BE49-F238E27FC236}">
                <a16:creationId xmlns:a16="http://schemas.microsoft.com/office/drawing/2014/main" id="{7285BEB5-FCB6-B228-C764-C5C93E7EF4DF}"/>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15</a:t>
            </a:r>
          </a:p>
        </p:txBody>
      </p:sp>
    </p:spTree>
    <p:extLst>
      <p:ext uri="{BB962C8B-B14F-4D97-AF65-F5344CB8AC3E}">
        <p14:creationId xmlns:p14="http://schemas.microsoft.com/office/powerpoint/2010/main" val="67215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RESULTS &amp; DISCUSSION</a:t>
            </a:r>
          </a:p>
        </p:txBody>
      </p:sp>
      <p:sp>
        <p:nvSpPr>
          <p:cNvPr id="2" name="Textplatzhalter 1"/>
          <p:cNvSpPr>
            <a:spLocks noGrp="1"/>
          </p:cNvSpPr>
          <p:nvPr>
            <p:ph type="body" sz="quarter" idx="23"/>
          </p:nvPr>
        </p:nvSpPr>
        <p:spPr/>
        <p:txBody>
          <a:bodyPr/>
          <a:lstStyle/>
          <a:p>
            <a:r>
              <a:rPr lang="de-DE" dirty="0">
                <a:cs typeface="Arial"/>
              </a:rPr>
              <a:t>Frequency Location </a:t>
            </a:r>
            <a:r>
              <a:rPr lang="de-DE" dirty="0" err="1">
                <a:cs typeface="Arial"/>
              </a:rPr>
              <a:t>Prediction</a:t>
            </a:r>
            <a:r>
              <a:rPr lang="de-DE" dirty="0">
                <a:cs typeface="Arial"/>
              </a:rPr>
              <a:t> </a:t>
            </a:r>
            <a:r>
              <a:rPr lang="de-DE" dirty="0" err="1">
                <a:cs typeface="Arial"/>
              </a:rPr>
              <a:t>using</a:t>
            </a:r>
            <a:r>
              <a:rPr lang="de-DE" dirty="0">
                <a:cs typeface="Arial"/>
              </a:rPr>
              <a:t> Python </a:t>
            </a:r>
            <a:endParaRPr lang="de-DE" dirty="0"/>
          </a:p>
        </p:txBody>
      </p:sp>
      <p:sp>
        <p:nvSpPr>
          <p:cNvPr id="25" name="TextBox 24">
            <a:extLst>
              <a:ext uri="{FF2B5EF4-FFF2-40B4-BE49-F238E27FC236}">
                <a16:creationId xmlns:a16="http://schemas.microsoft.com/office/drawing/2014/main" id="{12C90262-00F4-2732-8E79-08397BC744DF}"/>
              </a:ext>
            </a:extLst>
          </p:cNvPr>
          <p:cNvSpPr txBox="1"/>
          <p:nvPr/>
        </p:nvSpPr>
        <p:spPr>
          <a:xfrm>
            <a:off x="288000" y="4398478"/>
            <a:ext cx="5004100" cy="230832"/>
          </a:xfrm>
          <a:prstGeom prst="rect">
            <a:avLst/>
          </a:prstGeom>
          <a:noFill/>
        </p:spPr>
        <p:txBody>
          <a:bodyPr wrap="square" lIns="91440" tIns="45720" rIns="91440" bIns="45720" rtlCol="0" anchor="t">
            <a:spAutoFit/>
          </a:bodyPr>
          <a:lstStyle/>
          <a:p>
            <a:r>
              <a:rPr lang="en-IN" sz="900" dirty="0">
                <a:latin typeface="Arial"/>
                <a:cs typeface="Arial"/>
              </a:rPr>
              <a:t>Image Source : Python</a:t>
            </a:r>
            <a:endParaRPr lang="en-IN" sz="900" dirty="0"/>
          </a:p>
        </p:txBody>
      </p:sp>
      <p:sp>
        <p:nvSpPr>
          <p:cNvPr id="4" name="Text Placeholder 3">
            <a:extLst>
              <a:ext uri="{FF2B5EF4-FFF2-40B4-BE49-F238E27FC236}">
                <a16:creationId xmlns:a16="http://schemas.microsoft.com/office/drawing/2014/main" id="{C01D14A3-DF30-F223-66DE-03FFE36EFD94}"/>
              </a:ext>
            </a:extLst>
          </p:cNvPr>
          <p:cNvSpPr>
            <a:spLocks noGrp="1"/>
          </p:cNvSpPr>
          <p:nvPr>
            <p:ph type="body" sz="quarter" idx="14"/>
          </p:nvPr>
        </p:nvSpPr>
        <p:spPr>
          <a:xfrm>
            <a:off x="287338" y="936282"/>
            <a:ext cx="8569688" cy="595343"/>
          </a:xfrm>
        </p:spPr>
        <p:txBody>
          <a:bodyPr/>
          <a:lstStyle/>
          <a:p>
            <a:pPr algn="just"/>
            <a:r>
              <a:rPr lang="en-US" sz="1600" dirty="0">
                <a:latin typeface="Arial"/>
                <a:cs typeface="Arial"/>
              </a:rPr>
              <a:t>For the testing data received, after running an FFT on Python, we got the frequency locations at location 5 for test cases 1, 3 and 5.</a:t>
            </a:r>
          </a:p>
          <a:p>
            <a:pPr algn="just"/>
            <a:endParaRPr lang="en-US" sz="1600" dirty="0">
              <a:latin typeface="Arial"/>
              <a:cs typeface="Arial"/>
            </a:endParaRPr>
          </a:p>
        </p:txBody>
      </p:sp>
      <p:pic>
        <p:nvPicPr>
          <p:cNvPr id="10" name="Picture 9" descr="A graph showing a number of sections&#10;&#10;Description automatically generated">
            <a:extLst>
              <a:ext uri="{FF2B5EF4-FFF2-40B4-BE49-F238E27FC236}">
                <a16:creationId xmlns:a16="http://schemas.microsoft.com/office/drawing/2014/main" id="{80B40F3A-7974-AD4F-3D15-181085CB4B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0133" y="1531625"/>
            <a:ext cx="3633507" cy="2657070"/>
          </a:xfrm>
          <a:prstGeom prst="rect">
            <a:avLst/>
          </a:prstGeom>
          <a:ln>
            <a:solidFill>
              <a:schemeClr val="tx1"/>
            </a:solidFill>
          </a:ln>
        </p:spPr>
      </p:pic>
      <p:sp>
        <p:nvSpPr>
          <p:cNvPr id="3" name="TextBox 2">
            <a:extLst>
              <a:ext uri="{FF2B5EF4-FFF2-40B4-BE49-F238E27FC236}">
                <a16:creationId xmlns:a16="http://schemas.microsoft.com/office/drawing/2014/main" id="{038D99C7-C8C4-F9CA-D1F9-7EBF06FE90DA}"/>
              </a:ext>
            </a:extLst>
          </p:cNvPr>
          <p:cNvSpPr txBox="1"/>
          <p:nvPr/>
        </p:nvSpPr>
        <p:spPr>
          <a:xfrm>
            <a:off x="1876923" y="4211163"/>
            <a:ext cx="4719413" cy="230832"/>
          </a:xfrm>
          <a:prstGeom prst="rect">
            <a:avLst/>
          </a:prstGeom>
          <a:noFill/>
        </p:spPr>
        <p:txBody>
          <a:bodyPr wrap="square" rtlCol="0">
            <a:spAutoFit/>
          </a:bodyPr>
          <a:lstStyle/>
          <a:p>
            <a:pPr algn="ctr"/>
            <a:r>
              <a:rPr lang="en-IN" sz="900" i="1" dirty="0"/>
              <a:t>Image 14 : FFT on Group –Test Data</a:t>
            </a:r>
          </a:p>
        </p:txBody>
      </p:sp>
      <p:sp>
        <p:nvSpPr>
          <p:cNvPr id="6" name="TextBox 5">
            <a:extLst>
              <a:ext uri="{FF2B5EF4-FFF2-40B4-BE49-F238E27FC236}">
                <a16:creationId xmlns:a16="http://schemas.microsoft.com/office/drawing/2014/main" id="{28FE3BF8-381D-47C6-88C9-407AC89AA90B}"/>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16</a:t>
            </a:r>
          </a:p>
        </p:txBody>
      </p:sp>
    </p:spTree>
    <p:extLst>
      <p:ext uri="{BB962C8B-B14F-4D97-AF65-F5344CB8AC3E}">
        <p14:creationId xmlns:p14="http://schemas.microsoft.com/office/powerpoint/2010/main" val="1569917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E8C4-63F2-B520-2FB4-6BAFC19E140C}"/>
              </a:ext>
            </a:extLst>
          </p:cNvPr>
          <p:cNvSpPr>
            <a:spLocks noGrp="1"/>
          </p:cNvSpPr>
          <p:nvPr>
            <p:ph type="title"/>
          </p:nvPr>
        </p:nvSpPr>
        <p:spPr/>
        <p:txBody>
          <a:bodyPr/>
          <a:lstStyle/>
          <a:p>
            <a:r>
              <a:rPr lang="en-US">
                <a:cs typeface="Arial"/>
              </a:rPr>
              <a:t>RESULTS &amp; DISCUSSION</a:t>
            </a:r>
            <a:endParaRPr lang="en-US"/>
          </a:p>
        </p:txBody>
      </p:sp>
      <p:sp>
        <p:nvSpPr>
          <p:cNvPr id="3" name="Text Placeholder 2">
            <a:extLst>
              <a:ext uri="{FF2B5EF4-FFF2-40B4-BE49-F238E27FC236}">
                <a16:creationId xmlns:a16="http://schemas.microsoft.com/office/drawing/2014/main" id="{79E5289D-8B96-094C-D6AA-6A8DCCDDE736}"/>
              </a:ext>
            </a:extLst>
          </p:cNvPr>
          <p:cNvSpPr>
            <a:spLocks noGrp="1"/>
          </p:cNvSpPr>
          <p:nvPr>
            <p:ph type="body" sz="quarter" idx="14"/>
          </p:nvPr>
        </p:nvSpPr>
        <p:spPr>
          <a:xfrm>
            <a:off x="287338" y="940685"/>
            <a:ext cx="8783999" cy="1038514"/>
          </a:xfrm>
        </p:spPr>
        <p:txBody>
          <a:bodyPr/>
          <a:lstStyle/>
          <a:p>
            <a:pPr algn="just"/>
            <a:r>
              <a:rPr lang="en-US" sz="1600" dirty="0">
                <a:latin typeface="Arial"/>
                <a:cs typeface="Arial"/>
              </a:rPr>
              <a:t>Generated CSV files with Damping and Inclination predictions.</a:t>
            </a:r>
          </a:p>
          <a:p>
            <a:pPr algn="just"/>
            <a:r>
              <a:rPr lang="en-US" sz="1600" dirty="0">
                <a:latin typeface="Arial"/>
                <a:cs typeface="Arial"/>
              </a:rPr>
              <a:t>The number of 1s predicted for Damping and Inclination Location corresponds to the predicted location. Shown below an example from Test Case 5</a:t>
            </a:r>
          </a:p>
          <a:p>
            <a:pPr algn="just"/>
            <a:endParaRPr lang="en-US" sz="1600" dirty="0"/>
          </a:p>
        </p:txBody>
      </p:sp>
      <p:pic>
        <p:nvPicPr>
          <p:cNvPr id="7" name="Picture Placeholder 6" descr="A screenshot of a computer&#10;&#10;Description automatically generated">
            <a:extLst>
              <a:ext uri="{FF2B5EF4-FFF2-40B4-BE49-F238E27FC236}">
                <a16:creationId xmlns:a16="http://schemas.microsoft.com/office/drawing/2014/main" id="{DC498C94-AF98-BC3F-E5D2-94500152C845}"/>
              </a:ext>
            </a:extLst>
          </p:cNvPr>
          <p:cNvPicPr>
            <a:picLocks noGrp="1" noChangeAspect="1"/>
          </p:cNvPicPr>
          <p:nvPr>
            <p:ph type="pic" sz="quarter" idx="15"/>
          </p:nvPr>
        </p:nvPicPr>
        <p:blipFill rotWithShape="1">
          <a:blip r:embed="rId3"/>
          <a:srcRect l="7" t="1412" r="-193" b="739"/>
          <a:stretch/>
        </p:blipFill>
        <p:spPr>
          <a:xfrm>
            <a:off x="1165115" y="1894947"/>
            <a:ext cx="2907914" cy="2273181"/>
          </a:xfrm>
          <a:ln>
            <a:solidFill>
              <a:schemeClr val="tx1"/>
            </a:solidFill>
          </a:ln>
        </p:spPr>
      </p:pic>
      <p:pic>
        <p:nvPicPr>
          <p:cNvPr id="8" name="Picture Placeholder 7" descr="A screenshot of a graph&#10;&#10;Description automatically generated">
            <a:extLst>
              <a:ext uri="{FF2B5EF4-FFF2-40B4-BE49-F238E27FC236}">
                <a16:creationId xmlns:a16="http://schemas.microsoft.com/office/drawing/2014/main" id="{239D2AE1-8FF4-D053-961C-3855B6683651}"/>
              </a:ext>
            </a:extLst>
          </p:cNvPr>
          <p:cNvPicPr>
            <a:picLocks noGrp="1" noChangeAspect="1"/>
          </p:cNvPicPr>
          <p:nvPr>
            <p:ph type="pic" sz="quarter" idx="16"/>
          </p:nvPr>
        </p:nvPicPr>
        <p:blipFill rotWithShape="1">
          <a:blip r:embed="rId4"/>
          <a:srcRect t="5073" r="-334" b="-2314"/>
          <a:stretch/>
        </p:blipFill>
        <p:spPr>
          <a:xfrm>
            <a:off x="4679946" y="1894947"/>
            <a:ext cx="2771975" cy="2273181"/>
          </a:xfrm>
          <a:ln>
            <a:solidFill>
              <a:schemeClr val="tx1"/>
            </a:solidFill>
          </a:ln>
        </p:spPr>
      </p:pic>
      <p:sp>
        <p:nvSpPr>
          <p:cNvPr id="6" name="Text Placeholder 5">
            <a:extLst>
              <a:ext uri="{FF2B5EF4-FFF2-40B4-BE49-F238E27FC236}">
                <a16:creationId xmlns:a16="http://schemas.microsoft.com/office/drawing/2014/main" id="{618BDC3F-2865-1B48-A363-4FB2960AB10C}"/>
              </a:ext>
            </a:extLst>
          </p:cNvPr>
          <p:cNvSpPr>
            <a:spLocks noGrp="1"/>
          </p:cNvSpPr>
          <p:nvPr>
            <p:ph type="body" sz="quarter" idx="23"/>
          </p:nvPr>
        </p:nvSpPr>
        <p:spPr/>
        <p:txBody>
          <a:bodyPr/>
          <a:lstStyle/>
          <a:p>
            <a:r>
              <a:rPr lang="en-US">
                <a:cs typeface="Arial"/>
              </a:rPr>
              <a:t>Prediction of Damping and Inclination</a:t>
            </a:r>
            <a:endParaRPr lang="en-US"/>
          </a:p>
        </p:txBody>
      </p:sp>
      <p:sp>
        <p:nvSpPr>
          <p:cNvPr id="9" name="TextBox 8">
            <a:extLst>
              <a:ext uri="{FF2B5EF4-FFF2-40B4-BE49-F238E27FC236}">
                <a16:creationId xmlns:a16="http://schemas.microsoft.com/office/drawing/2014/main" id="{1F7B75CD-B378-6762-25F0-B5D7026ED929}"/>
              </a:ext>
            </a:extLst>
          </p:cNvPr>
          <p:cNvSpPr txBox="1"/>
          <p:nvPr/>
        </p:nvSpPr>
        <p:spPr>
          <a:xfrm>
            <a:off x="288000" y="4398478"/>
            <a:ext cx="5004100" cy="230832"/>
          </a:xfrm>
          <a:prstGeom prst="rect">
            <a:avLst/>
          </a:prstGeom>
          <a:noFill/>
        </p:spPr>
        <p:txBody>
          <a:bodyPr wrap="square" rtlCol="0">
            <a:spAutoFit/>
          </a:bodyPr>
          <a:lstStyle/>
          <a:p>
            <a:r>
              <a:rPr lang="en-IN" sz="900" dirty="0"/>
              <a:t>Image Source : Python</a:t>
            </a:r>
          </a:p>
        </p:txBody>
      </p:sp>
      <p:sp>
        <p:nvSpPr>
          <p:cNvPr id="10" name="TextBox 9">
            <a:extLst>
              <a:ext uri="{FF2B5EF4-FFF2-40B4-BE49-F238E27FC236}">
                <a16:creationId xmlns:a16="http://schemas.microsoft.com/office/drawing/2014/main" id="{4048675C-4B87-421B-56FF-BCDFCD88D1EB}"/>
              </a:ext>
            </a:extLst>
          </p:cNvPr>
          <p:cNvSpPr txBox="1"/>
          <p:nvPr/>
        </p:nvSpPr>
        <p:spPr>
          <a:xfrm>
            <a:off x="93843" y="4167646"/>
            <a:ext cx="4719413" cy="230832"/>
          </a:xfrm>
          <a:prstGeom prst="rect">
            <a:avLst/>
          </a:prstGeom>
          <a:noFill/>
        </p:spPr>
        <p:txBody>
          <a:bodyPr wrap="square" rtlCol="0">
            <a:spAutoFit/>
          </a:bodyPr>
          <a:lstStyle/>
          <a:p>
            <a:pPr algn="ctr"/>
            <a:r>
              <a:rPr lang="en-IN" sz="900" i="1" dirty="0"/>
              <a:t>Image 15 : Predicted Damping Location</a:t>
            </a:r>
          </a:p>
        </p:txBody>
      </p:sp>
      <p:sp>
        <p:nvSpPr>
          <p:cNvPr id="11" name="TextBox 10">
            <a:extLst>
              <a:ext uri="{FF2B5EF4-FFF2-40B4-BE49-F238E27FC236}">
                <a16:creationId xmlns:a16="http://schemas.microsoft.com/office/drawing/2014/main" id="{7BE80D0B-7E45-5224-B9B2-BF175FD7A919}"/>
              </a:ext>
            </a:extLst>
          </p:cNvPr>
          <p:cNvSpPr txBox="1"/>
          <p:nvPr/>
        </p:nvSpPr>
        <p:spPr>
          <a:xfrm>
            <a:off x="3772882" y="4167646"/>
            <a:ext cx="4719413" cy="230832"/>
          </a:xfrm>
          <a:prstGeom prst="rect">
            <a:avLst/>
          </a:prstGeom>
          <a:noFill/>
        </p:spPr>
        <p:txBody>
          <a:bodyPr wrap="square" rtlCol="0">
            <a:spAutoFit/>
          </a:bodyPr>
          <a:lstStyle/>
          <a:p>
            <a:pPr algn="ctr"/>
            <a:r>
              <a:rPr lang="en-IN" sz="900" i="1" dirty="0"/>
              <a:t>Image 16 : Predicted Inclination Location</a:t>
            </a:r>
          </a:p>
        </p:txBody>
      </p:sp>
      <p:sp>
        <p:nvSpPr>
          <p:cNvPr id="5" name="TextBox 4">
            <a:extLst>
              <a:ext uri="{FF2B5EF4-FFF2-40B4-BE49-F238E27FC236}">
                <a16:creationId xmlns:a16="http://schemas.microsoft.com/office/drawing/2014/main" id="{3B7A9D44-C18D-838A-0A5E-E6297C328417}"/>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17</a:t>
            </a:r>
          </a:p>
        </p:txBody>
      </p:sp>
    </p:spTree>
    <p:extLst>
      <p:ext uri="{BB962C8B-B14F-4D97-AF65-F5344CB8AC3E}">
        <p14:creationId xmlns:p14="http://schemas.microsoft.com/office/powerpoint/2010/main" val="915177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7D9CA6B-3D75-9929-2B34-23285C328CB6}"/>
              </a:ext>
            </a:extLst>
          </p:cNvPr>
          <p:cNvPicPr>
            <a:picLocks noChangeAspect="1"/>
          </p:cNvPicPr>
          <p:nvPr/>
        </p:nvPicPr>
        <p:blipFill>
          <a:blip r:embed="rId2"/>
          <a:stretch>
            <a:fillRect/>
          </a:stretch>
        </p:blipFill>
        <p:spPr>
          <a:xfrm>
            <a:off x="4699114" y="648001"/>
            <a:ext cx="4171091" cy="2872440"/>
          </a:xfrm>
          <a:prstGeom prst="rect">
            <a:avLst/>
          </a:prstGeom>
        </p:spPr>
      </p:pic>
      <p:sp>
        <p:nvSpPr>
          <p:cNvPr id="7" name="Titel 6"/>
          <p:cNvSpPr>
            <a:spLocks noGrp="1"/>
          </p:cNvSpPr>
          <p:nvPr>
            <p:ph type="title"/>
          </p:nvPr>
        </p:nvSpPr>
        <p:spPr/>
        <p:txBody>
          <a:bodyPr/>
          <a:lstStyle/>
          <a:p>
            <a:r>
              <a:rPr lang="de-DE" dirty="0"/>
              <a:t>RESULTS &amp; DISCUSSION</a:t>
            </a:r>
          </a:p>
        </p:txBody>
      </p:sp>
      <p:sp>
        <p:nvSpPr>
          <p:cNvPr id="2" name="Textplatzhalter 1"/>
          <p:cNvSpPr>
            <a:spLocks noGrp="1"/>
          </p:cNvSpPr>
          <p:nvPr>
            <p:ph type="body" sz="quarter" idx="23"/>
          </p:nvPr>
        </p:nvSpPr>
        <p:spPr/>
        <p:txBody>
          <a:bodyPr/>
          <a:lstStyle/>
          <a:p>
            <a:pPr lvl="0"/>
            <a:r>
              <a:rPr lang="de-DE" dirty="0"/>
              <a:t>Cross Validation</a:t>
            </a:r>
          </a:p>
        </p:txBody>
      </p:sp>
      <p:pic>
        <p:nvPicPr>
          <p:cNvPr id="11" name="Picture 10" descr="A graph with a line&#10;&#10;Description automatically generated">
            <a:extLst>
              <a:ext uri="{FF2B5EF4-FFF2-40B4-BE49-F238E27FC236}">
                <a16:creationId xmlns:a16="http://schemas.microsoft.com/office/drawing/2014/main" id="{BC3CF45A-E624-2B04-604A-30494203E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007" y="2603783"/>
            <a:ext cx="2387839" cy="1821317"/>
          </a:xfrm>
          <a:prstGeom prst="rect">
            <a:avLst/>
          </a:prstGeom>
        </p:spPr>
      </p:pic>
      <p:sp>
        <p:nvSpPr>
          <p:cNvPr id="14" name="Textplatzhalter 7">
            <a:extLst>
              <a:ext uri="{FF2B5EF4-FFF2-40B4-BE49-F238E27FC236}">
                <a16:creationId xmlns:a16="http://schemas.microsoft.com/office/drawing/2014/main" id="{1AE3251F-49F3-6EB7-F9CD-F42B16108769}"/>
              </a:ext>
            </a:extLst>
          </p:cNvPr>
          <p:cNvSpPr>
            <a:spLocks noGrp="1"/>
          </p:cNvSpPr>
          <p:nvPr>
            <p:ph type="body" sz="quarter" idx="14"/>
          </p:nvPr>
        </p:nvSpPr>
        <p:spPr>
          <a:xfrm>
            <a:off x="315086" y="983056"/>
            <a:ext cx="4038378" cy="907760"/>
          </a:xfrm>
        </p:spPr>
        <p:txBody>
          <a:bodyPr anchor="t">
            <a:normAutofit fontScale="92500"/>
          </a:bodyPr>
          <a:lstStyle/>
          <a:p>
            <a:pPr algn="just"/>
            <a:r>
              <a:rPr lang="en-US" sz="1600" b="1" u="sng" dirty="0"/>
              <a:t>Validation Input Assignment:</a:t>
            </a:r>
          </a:p>
          <a:p>
            <a:pPr lvl="1" algn="just"/>
            <a:r>
              <a:rPr lang="en-US" sz="1400" dirty="0"/>
              <a:t>the </a:t>
            </a:r>
            <a:r>
              <a:rPr lang="en-US" sz="1400" b="1" dirty="0"/>
              <a:t>number</a:t>
            </a:r>
            <a:r>
              <a:rPr lang="en-US" sz="1400" dirty="0"/>
              <a:t> and </a:t>
            </a:r>
            <a:r>
              <a:rPr lang="en-US" sz="1400" b="1" dirty="0"/>
              <a:t>signal assignment</a:t>
            </a:r>
            <a:r>
              <a:rPr lang="en-US" sz="1400" dirty="0"/>
              <a:t> of </a:t>
            </a:r>
            <a:r>
              <a:rPr lang="en-US" sz="1400" b="1" dirty="0"/>
              <a:t>input</a:t>
            </a:r>
          </a:p>
          <a:p>
            <a:pPr lvl="2" algn="just"/>
            <a:r>
              <a:rPr lang="en-US" sz="1400" dirty="0"/>
              <a:t>Training : (89128 , 5 , 1)</a:t>
            </a:r>
          </a:p>
        </p:txBody>
      </p:sp>
      <p:sp>
        <p:nvSpPr>
          <p:cNvPr id="15" name="Textplatzhalter 7">
            <a:extLst>
              <a:ext uri="{FF2B5EF4-FFF2-40B4-BE49-F238E27FC236}">
                <a16:creationId xmlns:a16="http://schemas.microsoft.com/office/drawing/2014/main" id="{20F429AE-B81C-D623-92DD-992960A8DC07}"/>
              </a:ext>
            </a:extLst>
          </p:cNvPr>
          <p:cNvSpPr txBox="1">
            <a:spLocks/>
          </p:cNvSpPr>
          <p:nvPr/>
        </p:nvSpPr>
        <p:spPr>
          <a:xfrm>
            <a:off x="315086" y="1846635"/>
            <a:ext cx="4170650" cy="1087712"/>
          </a:xfrm>
          <a:prstGeom prst="rect">
            <a:avLst/>
          </a:prstGeom>
        </p:spPr>
        <p:txBody>
          <a:bodyPr lIns="0" tIns="0" rIns="0" bIns="0" anchor="t">
            <a:normAutofit/>
          </a:bodyPr>
          <a:lstStyle>
            <a:lvl1pPr marL="285750" indent="-285750" algn="l" defTabSz="215900" rtl="0" eaLnBrk="0" fontAlgn="base" hangingPunct="0">
              <a:lnSpc>
                <a:spcPct val="110000"/>
              </a:lnSpc>
              <a:spcBef>
                <a:spcPts val="300"/>
              </a:spcBef>
              <a:spcAft>
                <a:spcPts val="300"/>
              </a:spcAft>
              <a:buClr>
                <a:schemeClr val="tx2"/>
              </a:buClr>
              <a:buFont typeface="Wingdings" pitchFamily="2" charset="2"/>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501650" indent="-285750" algn="l" rtl="0" eaLnBrk="0" fontAlgn="base" hangingPunct="0">
              <a:lnSpc>
                <a:spcPct val="110000"/>
              </a:lnSpc>
              <a:spcBef>
                <a:spcPct val="0"/>
              </a:spcBef>
              <a:spcAft>
                <a:spcPts val="300"/>
              </a:spcAft>
              <a:buClr>
                <a:schemeClr val="tx2"/>
              </a:buClr>
              <a:buSzPct val="90000"/>
              <a:buFont typeface="Wingdings" pitchFamily="2"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717550" indent="-285750" algn="l" defTabSz="215900" rtl="0" eaLnBrk="0" fontAlgn="base" hangingPunct="0">
              <a:lnSpc>
                <a:spcPct val="110000"/>
              </a:lnSpc>
              <a:spcBef>
                <a:spcPct val="0"/>
              </a:spcBef>
              <a:spcAft>
                <a:spcPts val="3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933450" indent="-285750" algn="l" defTabSz="215900" rtl="0" eaLnBrk="0" fontAlgn="base" hangingPunct="0">
              <a:lnSpc>
                <a:spcPct val="110000"/>
              </a:lnSpc>
              <a:spcBef>
                <a:spcPct val="0"/>
              </a:spcBef>
              <a:spcAft>
                <a:spcPts val="300"/>
              </a:spcAft>
              <a:buClr>
                <a:schemeClr val="tx2"/>
              </a:buClr>
              <a:buSzPct val="70000"/>
              <a:buFont typeface="Wingdings" pitchFamily="2"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u="sng" dirty="0"/>
              <a:t>Validation Output Assignment:</a:t>
            </a:r>
            <a:endParaRPr lang="en-US" sz="1600" b="1" dirty="0"/>
          </a:p>
          <a:p>
            <a:pPr lvl="1"/>
            <a:r>
              <a:rPr lang="en-US" sz="1400" dirty="0"/>
              <a:t>the </a:t>
            </a:r>
            <a:r>
              <a:rPr lang="en-US" sz="1400" b="1" dirty="0"/>
              <a:t>number</a:t>
            </a:r>
            <a:r>
              <a:rPr lang="en-US" sz="1400" dirty="0"/>
              <a:t> and </a:t>
            </a:r>
            <a:r>
              <a:rPr lang="en-US" sz="1400" b="1" dirty="0"/>
              <a:t>signal assignment</a:t>
            </a:r>
            <a:r>
              <a:rPr lang="en-US" sz="1400" dirty="0"/>
              <a:t> of </a:t>
            </a:r>
            <a:r>
              <a:rPr lang="en-US" sz="1400" b="1" dirty="0"/>
              <a:t>input</a:t>
            </a:r>
          </a:p>
          <a:p>
            <a:pPr lvl="2"/>
            <a:r>
              <a:rPr lang="en-US" sz="1400" dirty="0"/>
              <a:t>Training : (89128 , 2)</a:t>
            </a:r>
          </a:p>
          <a:p>
            <a:pPr lvl="1"/>
            <a:endParaRPr lang="en-US" dirty="0"/>
          </a:p>
        </p:txBody>
      </p:sp>
      <p:sp>
        <p:nvSpPr>
          <p:cNvPr id="17" name="Textplatzhalter 7">
            <a:extLst>
              <a:ext uri="{FF2B5EF4-FFF2-40B4-BE49-F238E27FC236}">
                <a16:creationId xmlns:a16="http://schemas.microsoft.com/office/drawing/2014/main" id="{3FF5E3CD-BC90-E143-518A-272C5F289586}"/>
              </a:ext>
            </a:extLst>
          </p:cNvPr>
          <p:cNvSpPr txBox="1">
            <a:spLocks/>
          </p:cNvSpPr>
          <p:nvPr/>
        </p:nvSpPr>
        <p:spPr>
          <a:xfrm>
            <a:off x="315086" y="2718287"/>
            <a:ext cx="3766835" cy="1553844"/>
          </a:xfrm>
          <a:prstGeom prst="rect">
            <a:avLst/>
          </a:prstGeom>
        </p:spPr>
        <p:txBody>
          <a:bodyPr lIns="0" tIns="0" rIns="0" bIns="0" anchor="t">
            <a:normAutofit fontScale="92500" lnSpcReduction="20000"/>
          </a:bodyPr>
          <a:lstStyle>
            <a:lvl1pPr marL="285750" indent="-285750" algn="l" defTabSz="215900" rtl="0" eaLnBrk="0" fontAlgn="base" hangingPunct="0">
              <a:lnSpc>
                <a:spcPct val="110000"/>
              </a:lnSpc>
              <a:spcBef>
                <a:spcPts val="300"/>
              </a:spcBef>
              <a:spcAft>
                <a:spcPts val="300"/>
              </a:spcAft>
              <a:buClr>
                <a:schemeClr val="tx2"/>
              </a:buClr>
              <a:buFont typeface="Wingdings" pitchFamily="2" charset="2"/>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501650" indent="-285750" algn="l" rtl="0" eaLnBrk="0" fontAlgn="base" hangingPunct="0">
              <a:lnSpc>
                <a:spcPct val="110000"/>
              </a:lnSpc>
              <a:spcBef>
                <a:spcPct val="0"/>
              </a:spcBef>
              <a:spcAft>
                <a:spcPts val="200"/>
              </a:spcAft>
              <a:buClr>
                <a:schemeClr val="tx2"/>
              </a:buClr>
              <a:buSzPct val="90000"/>
              <a:buFont typeface="Wingdings" pitchFamily="2"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717550" indent="-285750" algn="l" defTabSz="215900" rtl="0" eaLnBrk="0" fontAlgn="base" hangingPunct="0">
              <a:lnSpc>
                <a:spcPct val="110000"/>
              </a:lnSpc>
              <a:spcBef>
                <a:spcPct val="0"/>
              </a:spcBef>
              <a:spcAft>
                <a:spcPts val="1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933450" indent="-285750" algn="l" defTabSz="215900" rtl="0" eaLnBrk="0" fontAlgn="base" hangingPunct="0">
              <a:lnSpc>
                <a:spcPct val="110000"/>
              </a:lnSpc>
              <a:spcBef>
                <a:spcPct val="0"/>
              </a:spcBef>
              <a:spcAft>
                <a:spcPts val="100"/>
              </a:spcAft>
              <a:buClr>
                <a:schemeClr val="tx2"/>
              </a:buClr>
              <a:buSzPct val="70000"/>
              <a:buFont typeface="Wingdings" pitchFamily="2"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u="sng" dirty="0"/>
              <a:t>Validation Metrics:</a:t>
            </a:r>
          </a:p>
          <a:p>
            <a:pPr lvl="1"/>
            <a:r>
              <a:rPr lang="en-US" sz="1500" b="1" dirty="0"/>
              <a:t>Damping Loc</a:t>
            </a:r>
            <a:r>
              <a:rPr lang="en-US" sz="1500" dirty="0"/>
              <a:t> : </a:t>
            </a:r>
          </a:p>
          <a:p>
            <a:pPr lvl="2"/>
            <a:r>
              <a:rPr lang="en-US" sz="1500" dirty="0"/>
              <a:t>Accuracy : 91.19%</a:t>
            </a:r>
          </a:p>
          <a:p>
            <a:pPr lvl="2"/>
            <a:r>
              <a:rPr lang="en-US" sz="1500" dirty="0"/>
              <a:t>F1 Score : 0.89</a:t>
            </a:r>
          </a:p>
          <a:p>
            <a:pPr lvl="1"/>
            <a:r>
              <a:rPr lang="en-US" sz="1500" b="1" dirty="0"/>
              <a:t>Inclination Loc </a:t>
            </a:r>
            <a:r>
              <a:rPr lang="en-US" sz="1500" dirty="0"/>
              <a:t>: </a:t>
            </a:r>
          </a:p>
          <a:p>
            <a:pPr lvl="2"/>
            <a:r>
              <a:rPr lang="en-US" sz="1500" dirty="0"/>
              <a:t>Accuracy : 94.95%</a:t>
            </a:r>
          </a:p>
          <a:p>
            <a:pPr lvl="2"/>
            <a:r>
              <a:rPr lang="en-US" sz="1500" dirty="0"/>
              <a:t>F1 Score : 0.93</a:t>
            </a:r>
          </a:p>
          <a:p>
            <a:pPr lvl="2"/>
            <a:endParaRPr lang="en-US" sz="1200" dirty="0"/>
          </a:p>
        </p:txBody>
      </p:sp>
      <p:sp>
        <p:nvSpPr>
          <p:cNvPr id="23" name="Speech Bubble: Rectangle with Corners Rounded 22">
            <a:extLst>
              <a:ext uri="{FF2B5EF4-FFF2-40B4-BE49-F238E27FC236}">
                <a16:creationId xmlns:a16="http://schemas.microsoft.com/office/drawing/2014/main" id="{91CA7035-9198-42DA-B4A3-F50182D0AF5A}"/>
              </a:ext>
            </a:extLst>
          </p:cNvPr>
          <p:cNvSpPr/>
          <p:nvPr/>
        </p:nvSpPr>
        <p:spPr>
          <a:xfrm>
            <a:off x="4974704" y="4128671"/>
            <a:ext cx="3728025" cy="413151"/>
          </a:xfrm>
          <a:prstGeom prst="wedgeRoundRectCallout">
            <a:avLst>
              <a:gd name="adj1" fmla="val -37549"/>
              <a:gd name="adj2" fmla="val -275283"/>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35D14DF0-2FFE-AA24-758F-AC3021A1F9D5}"/>
              </a:ext>
            </a:extLst>
          </p:cNvPr>
          <p:cNvSpPr txBox="1"/>
          <p:nvPr/>
        </p:nvSpPr>
        <p:spPr>
          <a:xfrm>
            <a:off x="5013723" y="4147556"/>
            <a:ext cx="3703605" cy="400110"/>
          </a:xfrm>
          <a:prstGeom prst="rect">
            <a:avLst/>
          </a:prstGeom>
          <a:noFill/>
        </p:spPr>
        <p:txBody>
          <a:bodyPr wrap="square" rtlCol="0">
            <a:spAutoFit/>
          </a:bodyPr>
          <a:lstStyle/>
          <a:p>
            <a:r>
              <a:rPr lang="en-IN" sz="1000"/>
              <a:t>Note : While the </a:t>
            </a:r>
            <a:r>
              <a:rPr lang="en-IN" sz="1000" b="1"/>
              <a:t>recall</a:t>
            </a:r>
            <a:r>
              <a:rPr lang="en-IN" sz="1000"/>
              <a:t> for ‘1’ were </a:t>
            </a:r>
            <a:r>
              <a:rPr lang="en-IN" sz="1000" b="1"/>
              <a:t>0.15</a:t>
            </a:r>
            <a:r>
              <a:rPr lang="en-IN" sz="1000"/>
              <a:t>, the model predicted with </a:t>
            </a:r>
            <a:r>
              <a:rPr lang="en-IN" sz="1000" b="1"/>
              <a:t>0.60 precision.</a:t>
            </a:r>
          </a:p>
        </p:txBody>
      </p:sp>
      <p:sp>
        <p:nvSpPr>
          <p:cNvPr id="25" name="TextBox 24">
            <a:extLst>
              <a:ext uri="{FF2B5EF4-FFF2-40B4-BE49-F238E27FC236}">
                <a16:creationId xmlns:a16="http://schemas.microsoft.com/office/drawing/2014/main" id="{12C90262-00F4-2732-8E79-08397BC744DF}"/>
              </a:ext>
            </a:extLst>
          </p:cNvPr>
          <p:cNvSpPr txBox="1"/>
          <p:nvPr/>
        </p:nvSpPr>
        <p:spPr>
          <a:xfrm>
            <a:off x="288000" y="4398478"/>
            <a:ext cx="5004100" cy="230832"/>
          </a:xfrm>
          <a:prstGeom prst="rect">
            <a:avLst/>
          </a:prstGeom>
          <a:noFill/>
        </p:spPr>
        <p:txBody>
          <a:bodyPr wrap="square" rtlCol="0">
            <a:spAutoFit/>
          </a:bodyPr>
          <a:lstStyle/>
          <a:p>
            <a:r>
              <a:rPr lang="en-IN" sz="900" dirty="0"/>
              <a:t>Image Source : Python</a:t>
            </a:r>
          </a:p>
        </p:txBody>
      </p:sp>
      <p:sp>
        <p:nvSpPr>
          <p:cNvPr id="3" name="TextBox 2">
            <a:extLst>
              <a:ext uri="{FF2B5EF4-FFF2-40B4-BE49-F238E27FC236}">
                <a16:creationId xmlns:a16="http://schemas.microsoft.com/office/drawing/2014/main" id="{ECA47E4D-1DBA-F79D-071F-4185571C4777}"/>
              </a:ext>
            </a:extLst>
          </p:cNvPr>
          <p:cNvSpPr txBox="1"/>
          <p:nvPr/>
        </p:nvSpPr>
        <p:spPr>
          <a:xfrm>
            <a:off x="1322908" y="4398420"/>
            <a:ext cx="4719413" cy="230832"/>
          </a:xfrm>
          <a:prstGeom prst="rect">
            <a:avLst/>
          </a:prstGeom>
          <a:noFill/>
        </p:spPr>
        <p:txBody>
          <a:bodyPr wrap="square" rtlCol="0">
            <a:spAutoFit/>
          </a:bodyPr>
          <a:lstStyle/>
          <a:p>
            <a:pPr algn="ctr"/>
            <a:r>
              <a:rPr lang="en-IN" sz="900" i="1" dirty="0"/>
              <a:t>Image 17 : Loss vs Epoch</a:t>
            </a:r>
          </a:p>
        </p:txBody>
      </p:sp>
      <p:sp>
        <p:nvSpPr>
          <p:cNvPr id="4" name="TextBox 3">
            <a:extLst>
              <a:ext uri="{FF2B5EF4-FFF2-40B4-BE49-F238E27FC236}">
                <a16:creationId xmlns:a16="http://schemas.microsoft.com/office/drawing/2014/main" id="{C97E4818-3F39-B5A0-25CE-977EAE276958}"/>
              </a:ext>
            </a:extLst>
          </p:cNvPr>
          <p:cNvSpPr txBox="1"/>
          <p:nvPr/>
        </p:nvSpPr>
        <p:spPr>
          <a:xfrm>
            <a:off x="4825406" y="3477582"/>
            <a:ext cx="4719413" cy="230832"/>
          </a:xfrm>
          <a:prstGeom prst="rect">
            <a:avLst/>
          </a:prstGeom>
          <a:noFill/>
        </p:spPr>
        <p:txBody>
          <a:bodyPr wrap="square" rtlCol="0">
            <a:spAutoFit/>
          </a:bodyPr>
          <a:lstStyle/>
          <a:p>
            <a:pPr algn="ctr"/>
            <a:r>
              <a:rPr lang="en-IN" sz="900" i="1" dirty="0"/>
              <a:t>Image 18 : Confusion Matrix Damping Location</a:t>
            </a:r>
          </a:p>
        </p:txBody>
      </p:sp>
      <p:sp>
        <p:nvSpPr>
          <p:cNvPr id="6" name="TextBox 5">
            <a:extLst>
              <a:ext uri="{FF2B5EF4-FFF2-40B4-BE49-F238E27FC236}">
                <a16:creationId xmlns:a16="http://schemas.microsoft.com/office/drawing/2014/main" id="{43F3F58C-72EA-EE9F-5F55-CF6B0329620D}"/>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18</a:t>
            </a:r>
          </a:p>
        </p:txBody>
      </p:sp>
    </p:spTree>
    <p:extLst>
      <p:ext uri="{BB962C8B-B14F-4D97-AF65-F5344CB8AC3E}">
        <p14:creationId xmlns:p14="http://schemas.microsoft.com/office/powerpoint/2010/main" val="243258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RESULTS &amp; DISCUSSION</a:t>
            </a:r>
          </a:p>
        </p:txBody>
      </p:sp>
      <p:sp>
        <p:nvSpPr>
          <p:cNvPr id="8" name="Textplatzhalter 7"/>
          <p:cNvSpPr>
            <a:spLocks noGrp="1"/>
          </p:cNvSpPr>
          <p:nvPr>
            <p:ph type="body" sz="quarter" idx="14"/>
          </p:nvPr>
        </p:nvSpPr>
        <p:spPr>
          <a:xfrm>
            <a:off x="287338" y="972000"/>
            <a:ext cx="2688954" cy="3426478"/>
          </a:xfrm>
        </p:spPr>
        <p:txBody>
          <a:bodyPr/>
          <a:lstStyle/>
          <a:p>
            <a:pPr lvl="0">
              <a:spcBef>
                <a:spcPts val="0"/>
              </a:spcBef>
            </a:pPr>
            <a:r>
              <a:rPr lang="en-US" sz="1600" u="sng" dirty="0"/>
              <a:t>Conv1D CNN :</a:t>
            </a:r>
          </a:p>
          <a:p>
            <a:pPr lvl="1">
              <a:spcBef>
                <a:spcPts val="0"/>
              </a:spcBef>
            </a:pPr>
            <a:r>
              <a:rPr lang="en-US" sz="1400" b="1" dirty="0"/>
              <a:t>Generalization ability :</a:t>
            </a:r>
            <a:endParaRPr lang="en-US" sz="1200" dirty="0"/>
          </a:p>
          <a:p>
            <a:pPr lvl="1">
              <a:spcBef>
                <a:spcPts val="0"/>
              </a:spcBef>
            </a:pPr>
            <a:r>
              <a:rPr lang="en-US" sz="1400" dirty="0"/>
              <a:t>Did it work? </a:t>
            </a:r>
            <a:r>
              <a:rPr lang="en-US" sz="1400" b="1" dirty="0">
                <a:solidFill>
                  <a:srgbClr val="00B050"/>
                </a:solidFill>
              </a:rPr>
              <a:t>Yes</a:t>
            </a:r>
            <a:r>
              <a:rPr lang="en-US" sz="1400" dirty="0"/>
              <a:t>, </a:t>
            </a:r>
            <a:r>
              <a:rPr lang="en-US" sz="1400" b="1" dirty="0">
                <a:solidFill>
                  <a:srgbClr val="FF0000"/>
                </a:solidFill>
              </a:rPr>
              <a:t>but.</a:t>
            </a:r>
          </a:p>
          <a:p>
            <a:pPr lvl="2">
              <a:spcBef>
                <a:spcPts val="0"/>
              </a:spcBef>
            </a:pPr>
            <a:r>
              <a:rPr lang="en-US" sz="1400" dirty="0">
                <a:solidFill>
                  <a:srgbClr val="00B050"/>
                </a:solidFill>
              </a:rPr>
              <a:t>A Universal convertor that followed concrete protocol to convert physics to generative model.</a:t>
            </a:r>
            <a:r>
              <a:rPr lang="en-US" sz="1400" b="1" dirty="0">
                <a:solidFill>
                  <a:srgbClr val="92D050"/>
                </a:solidFill>
              </a:rPr>
              <a:t> </a:t>
            </a:r>
          </a:p>
          <a:p>
            <a:pPr lvl="2">
              <a:spcBef>
                <a:spcPts val="0"/>
              </a:spcBef>
            </a:pPr>
            <a:r>
              <a:rPr lang="en-US" sz="1400" dirty="0">
                <a:solidFill>
                  <a:srgbClr val="FF0000"/>
                </a:solidFill>
              </a:rPr>
              <a:t>Generative model did not have desirable properties</a:t>
            </a:r>
          </a:p>
        </p:txBody>
      </p:sp>
      <p:sp>
        <p:nvSpPr>
          <p:cNvPr id="2" name="Textplatzhalter 1"/>
          <p:cNvSpPr>
            <a:spLocks noGrp="1"/>
          </p:cNvSpPr>
          <p:nvPr>
            <p:ph type="body" sz="quarter" idx="23"/>
          </p:nvPr>
        </p:nvSpPr>
        <p:spPr/>
        <p:txBody>
          <a:bodyPr/>
          <a:lstStyle/>
          <a:p>
            <a:pPr lvl="0"/>
            <a:r>
              <a:rPr lang="de-DE" err="1"/>
              <a:t>Generalization</a:t>
            </a:r>
            <a:r>
              <a:rPr lang="de-DE"/>
              <a:t> Ability</a:t>
            </a:r>
          </a:p>
        </p:txBody>
      </p:sp>
      <p:sp>
        <p:nvSpPr>
          <p:cNvPr id="3" name="TextBox 2">
            <a:extLst>
              <a:ext uri="{FF2B5EF4-FFF2-40B4-BE49-F238E27FC236}">
                <a16:creationId xmlns:a16="http://schemas.microsoft.com/office/drawing/2014/main" id="{DEB7E9B4-2C33-594E-AA1D-7038107C1AB5}"/>
              </a:ext>
            </a:extLst>
          </p:cNvPr>
          <p:cNvSpPr txBox="1"/>
          <p:nvPr/>
        </p:nvSpPr>
        <p:spPr>
          <a:xfrm>
            <a:off x="288000" y="4398478"/>
            <a:ext cx="5004100" cy="230832"/>
          </a:xfrm>
          <a:prstGeom prst="rect">
            <a:avLst/>
          </a:prstGeom>
          <a:noFill/>
        </p:spPr>
        <p:txBody>
          <a:bodyPr wrap="square" rtlCol="0">
            <a:spAutoFit/>
          </a:bodyPr>
          <a:lstStyle/>
          <a:p>
            <a:r>
              <a:rPr lang="en-IN" sz="900" dirty="0"/>
              <a:t>Image Source : YouTube - Generative AI in STEM Symposium 2024 – Ziming Liu</a:t>
            </a:r>
          </a:p>
        </p:txBody>
      </p:sp>
      <p:graphicFrame>
        <p:nvGraphicFramePr>
          <p:cNvPr id="6" name="Table 5">
            <a:extLst>
              <a:ext uri="{FF2B5EF4-FFF2-40B4-BE49-F238E27FC236}">
                <a16:creationId xmlns:a16="http://schemas.microsoft.com/office/drawing/2014/main" id="{D8F1899E-9E40-540E-A712-AB5B35505798}"/>
              </a:ext>
            </a:extLst>
          </p:cNvPr>
          <p:cNvGraphicFramePr>
            <a:graphicFrameLocks noGrp="1"/>
          </p:cNvGraphicFramePr>
          <p:nvPr>
            <p:extLst>
              <p:ext uri="{D42A27DB-BD31-4B8C-83A1-F6EECF244321}">
                <p14:modId xmlns:p14="http://schemas.microsoft.com/office/powerpoint/2010/main" val="359682001"/>
              </p:ext>
            </p:extLst>
          </p:nvPr>
        </p:nvGraphicFramePr>
        <p:xfrm>
          <a:off x="3468364" y="635073"/>
          <a:ext cx="5198440" cy="1677348"/>
        </p:xfrm>
        <a:graphic>
          <a:graphicData uri="http://schemas.openxmlformats.org/drawingml/2006/table">
            <a:tbl>
              <a:tblPr firstRow="1" bandRow="1">
                <a:tableStyleId>{5C22544A-7EE6-4342-B048-85BDC9FD1C3A}</a:tableStyleId>
              </a:tblPr>
              <a:tblGrid>
                <a:gridCol w="1039688">
                  <a:extLst>
                    <a:ext uri="{9D8B030D-6E8A-4147-A177-3AD203B41FA5}">
                      <a16:colId xmlns:a16="http://schemas.microsoft.com/office/drawing/2014/main" val="1518994719"/>
                    </a:ext>
                  </a:extLst>
                </a:gridCol>
                <a:gridCol w="1039688">
                  <a:extLst>
                    <a:ext uri="{9D8B030D-6E8A-4147-A177-3AD203B41FA5}">
                      <a16:colId xmlns:a16="http://schemas.microsoft.com/office/drawing/2014/main" val="171094899"/>
                    </a:ext>
                  </a:extLst>
                </a:gridCol>
                <a:gridCol w="1039688">
                  <a:extLst>
                    <a:ext uri="{9D8B030D-6E8A-4147-A177-3AD203B41FA5}">
                      <a16:colId xmlns:a16="http://schemas.microsoft.com/office/drawing/2014/main" val="1282189501"/>
                    </a:ext>
                  </a:extLst>
                </a:gridCol>
                <a:gridCol w="1039688">
                  <a:extLst>
                    <a:ext uri="{9D8B030D-6E8A-4147-A177-3AD203B41FA5}">
                      <a16:colId xmlns:a16="http://schemas.microsoft.com/office/drawing/2014/main" val="2275990720"/>
                    </a:ext>
                  </a:extLst>
                </a:gridCol>
                <a:gridCol w="1039688">
                  <a:extLst>
                    <a:ext uri="{9D8B030D-6E8A-4147-A177-3AD203B41FA5}">
                      <a16:colId xmlns:a16="http://schemas.microsoft.com/office/drawing/2014/main" val="1136842503"/>
                    </a:ext>
                  </a:extLst>
                </a:gridCol>
              </a:tblGrid>
              <a:tr h="420048">
                <a:tc>
                  <a:txBody>
                    <a:bodyPr/>
                    <a:lstStyle/>
                    <a:p>
                      <a:pPr algn="ctr"/>
                      <a:r>
                        <a:rPr lang="en-IN" sz="800"/>
                        <a:t>Test Case</a:t>
                      </a:r>
                    </a:p>
                  </a:txBody>
                  <a:tcPr/>
                </a:tc>
                <a:tc>
                  <a:txBody>
                    <a:bodyPr/>
                    <a:lstStyle/>
                    <a:p>
                      <a:pPr algn="ctr"/>
                      <a:r>
                        <a:rPr lang="en-IN" sz="800"/>
                        <a:t>Frequency </a:t>
                      </a:r>
                    </a:p>
                  </a:txBody>
                  <a:tcPr/>
                </a:tc>
                <a:tc>
                  <a:txBody>
                    <a:bodyPr/>
                    <a:lstStyle/>
                    <a:p>
                      <a:pPr algn="ctr"/>
                      <a:r>
                        <a:rPr lang="en-IN" sz="800" dirty="0"/>
                        <a:t>Frequency Location</a:t>
                      </a:r>
                    </a:p>
                  </a:txBody>
                  <a:tcPr/>
                </a:tc>
                <a:tc>
                  <a:txBody>
                    <a:bodyPr/>
                    <a:lstStyle/>
                    <a:p>
                      <a:pPr algn="ctr"/>
                      <a:r>
                        <a:rPr lang="en-IN" sz="800"/>
                        <a:t>Inclination Location</a:t>
                      </a:r>
                    </a:p>
                  </a:txBody>
                  <a:tcPr/>
                </a:tc>
                <a:tc>
                  <a:txBody>
                    <a:bodyPr/>
                    <a:lstStyle/>
                    <a:p>
                      <a:pPr algn="ctr"/>
                      <a:r>
                        <a:rPr lang="en-IN" sz="800" dirty="0"/>
                        <a:t>Damper Location</a:t>
                      </a:r>
                    </a:p>
                  </a:txBody>
                  <a:tcPr/>
                </a:tc>
                <a:extLst>
                  <a:ext uri="{0D108BD9-81ED-4DB2-BD59-A6C34878D82A}">
                    <a16:rowId xmlns:a16="http://schemas.microsoft.com/office/drawing/2014/main" val="428761559"/>
                  </a:ext>
                </a:extLst>
              </a:tr>
              <a:tr h="219816">
                <a:tc>
                  <a:txBody>
                    <a:bodyPr/>
                    <a:lstStyle/>
                    <a:p>
                      <a:pPr algn="ctr"/>
                      <a:r>
                        <a:rPr lang="en-IN" sz="1050" dirty="0"/>
                        <a:t>1</a:t>
                      </a:r>
                    </a:p>
                  </a:txBody>
                  <a:tcPr/>
                </a:tc>
                <a:tc>
                  <a:txBody>
                    <a:bodyPr/>
                    <a:lstStyle/>
                    <a:p>
                      <a:pPr algn="ctr"/>
                      <a:r>
                        <a:rPr lang="en-IN" sz="1050"/>
                        <a:t>65 Hz</a:t>
                      </a:r>
                    </a:p>
                  </a:txBody>
                  <a:tcPr/>
                </a:tc>
                <a:tc>
                  <a:txBody>
                    <a:bodyPr/>
                    <a:lstStyle/>
                    <a:p>
                      <a:pPr algn="ctr"/>
                      <a:r>
                        <a:rPr lang="en-IN" sz="1050" dirty="0"/>
                        <a:t>5</a:t>
                      </a:r>
                    </a:p>
                  </a:txBody>
                  <a:tcPr/>
                </a:tc>
                <a:tc>
                  <a:txBody>
                    <a:bodyPr/>
                    <a:lstStyle/>
                    <a:p>
                      <a:pPr algn="ctr"/>
                      <a:r>
                        <a:rPr lang="en-IN" sz="1050"/>
                        <a:t>-</a:t>
                      </a:r>
                    </a:p>
                  </a:txBody>
                  <a:tcPr/>
                </a:tc>
                <a:tc>
                  <a:txBody>
                    <a:bodyPr/>
                    <a:lstStyle/>
                    <a:p>
                      <a:pPr algn="ctr"/>
                      <a:r>
                        <a:rPr lang="en-IN" sz="1050"/>
                        <a:t>-</a:t>
                      </a:r>
                    </a:p>
                  </a:txBody>
                  <a:tcPr/>
                </a:tc>
                <a:extLst>
                  <a:ext uri="{0D108BD9-81ED-4DB2-BD59-A6C34878D82A}">
                    <a16:rowId xmlns:a16="http://schemas.microsoft.com/office/drawing/2014/main" val="3647690248"/>
                  </a:ext>
                </a:extLst>
              </a:tr>
              <a:tr h="219816">
                <a:tc>
                  <a:txBody>
                    <a:bodyPr/>
                    <a:lstStyle/>
                    <a:p>
                      <a:pPr algn="ctr"/>
                      <a:r>
                        <a:rPr lang="en-IN" sz="1050"/>
                        <a:t>2</a:t>
                      </a:r>
                    </a:p>
                  </a:txBody>
                  <a:tcPr/>
                </a:tc>
                <a:tc>
                  <a:txBody>
                    <a:bodyPr/>
                    <a:lstStyle/>
                    <a:p>
                      <a:pPr algn="ctr"/>
                      <a:r>
                        <a:rPr lang="en-IN" sz="1050"/>
                        <a:t>0</a:t>
                      </a:r>
                    </a:p>
                  </a:txBody>
                  <a:tcPr/>
                </a:tc>
                <a:tc>
                  <a:txBody>
                    <a:bodyPr/>
                    <a:lstStyle/>
                    <a:p>
                      <a:pPr algn="ctr"/>
                      <a:r>
                        <a:rPr lang="en-IN" sz="1050" dirty="0"/>
                        <a:t>-</a:t>
                      </a:r>
                    </a:p>
                  </a:txBody>
                  <a:tcPr/>
                </a:tc>
                <a:tc>
                  <a:txBody>
                    <a:bodyPr/>
                    <a:lstStyle/>
                    <a:p>
                      <a:pPr algn="ctr"/>
                      <a:r>
                        <a:rPr lang="en-IN" sz="1050" dirty="0"/>
                        <a:t>4</a:t>
                      </a:r>
                    </a:p>
                  </a:txBody>
                  <a:tcPr/>
                </a:tc>
                <a:tc>
                  <a:txBody>
                    <a:bodyPr/>
                    <a:lstStyle/>
                    <a:p>
                      <a:pPr algn="ctr"/>
                      <a:r>
                        <a:rPr lang="en-IN" sz="1050"/>
                        <a:t>3</a:t>
                      </a:r>
                    </a:p>
                  </a:txBody>
                  <a:tcPr/>
                </a:tc>
                <a:extLst>
                  <a:ext uri="{0D108BD9-81ED-4DB2-BD59-A6C34878D82A}">
                    <a16:rowId xmlns:a16="http://schemas.microsoft.com/office/drawing/2014/main" val="2971404626"/>
                  </a:ext>
                </a:extLst>
              </a:tr>
              <a:tr h="219816">
                <a:tc>
                  <a:txBody>
                    <a:bodyPr/>
                    <a:lstStyle/>
                    <a:p>
                      <a:pPr algn="ctr"/>
                      <a:r>
                        <a:rPr lang="en-IN" sz="1050"/>
                        <a:t>3</a:t>
                      </a:r>
                    </a:p>
                  </a:txBody>
                  <a:tcPr/>
                </a:tc>
                <a:tc>
                  <a:txBody>
                    <a:bodyPr/>
                    <a:lstStyle/>
                    <a:p>
                      <a:pPr algn="ctr"/>
                      <a:r>
                        <a:rPr lang="en-IN" sz="1050"/>
                        <a:t>65Hz</a:t>
                      </a:r>
                    </a:p>
                  </a:txBody>
                  <a:tcPr/>
                </a:tc>
                <a:tc>
                  <a:txBody>
                    <a:bodyPr/>
                    <a:lstStyle/>
                    <a:p>
                      <a:pPr algn="ctr"/>
                      <a:r>
                        <a:rPr lang="en-IN" sz="1050" dirty="0"/>
                        <a:t>5</a:t>
                      </a:r>
                    </a:p>
                  </a:txBody>
                  <a:tcPr/>
                </a:tc>
                <a:tc>
                  <a:txBody>
                    <a:bodyPr/>
                    <a:lstStyle/>
                    <a:p>
                      <a:pPr algn="ctr"/>
                      <a:r>
                        <a:rPr lang="en-IN" sz="1050"/>
                        <a:t>-</a:t>
                      </a:r>
                    </a:p>
                  </a:txBody>
                  <a:tcPr/>
                </a:tc>
                <a:tc>
                  <a:txBody>
                    <a:bodyPr/>
                    <a:lstStyle/>
                    <a:p>
                      <a:pPr algn="ctr"/>
                      <a:r>
                        <a:rPr lang="en-IN" sz="1050"/>
                        <a:t>-</a:t>
                      </a:r>
                    </a:p>
                  </a:txBody>
                  <a:tcPr/>
                </a:tc>
                <a:extLst>
                  <a:ext uri="{0D108BD9-81ED-4DB2-BD59-A6C34878D82A}">
                    <a16:rowId xmlns:a16="http://schemas.microsoft.com/office/drawing/2014/main" val="3300609277"/>
                  </a:ext>
                </a:extLst>
              </a:tr>
              <a:tr h="219816">
                <a:tc>
                  <a:txBody>
                    <a:bodyPr/>
                    <a:lstStyle/>
                    <a:p>
                      <a:pPr algn="ctr"/>
                      <a:r>
                        <a:rPr lang="en-IN" sz="1050"/>
                        <a:t>4</a:t>
                      </a:r>
                    </a:p>
                  </a:txBody>
                  <a:tcPr/>
                </a:tc>
                <a:tc>
                  <a:txBody>
                    <a:bodyPr/>
                    <a:lstStyle/>
                    <a:p>
                      <a:pPr algn="ctr"/>
                      <a:r>
                        <a:rPr lang="en-IN" sz="1050"/>
                        <a:t>0</a:t>
                      </a:r>
                    </a:p>
                  </a:txBody>
                  <a:tcPr/>
                </a:tc>
                <a:tc>
                  <a:txBody>
                    <a:bodyPr/>
                    <a:lstStyle/>
                    <a:p>
                      <a:pPr algn="ctr"/>
                      <a:r>
                        <a:rPr lang="en-IN" sz="1050"/>
                        <a:t>-</a:t>
                      </a:r>
                    </a:p>
                  </a:txBody>
                  <a:tcPr/>
                </a:tc>
                <a:tc>
                  <a:txBody>
                    <a:bodyPr/>
                    <a:lstStyle/>
                    <a:p>
                      <a:pPr algn="ctr"/>
                      <a:r>
                        <a:rPr lang="en-IN" sz="1050"/>
                        <a:t>-</a:t>
                      </a:r>
                    </a:p>
                  </a:txBody>
                  <a:tcPr/>
                </a:tc>
                <a:tc>
                  <a:txBody>
                    <a:bodyPr/>
                    <a:lstStyle/>
                    <a:p>
                      <a:pPr algn="ctr"/>
                      <a:r>
                        <a:rPr lang="en-IN" sz="1050"/>
                        <a:t>3</a:t>
                      </a:r>
                    </a:p>
                  </a:txBody>
                  <a:tcPr/>
                </a:tc>
                <a:extLst>
                  <a:ext uri="{0D108BD9-81ED-4DB2-BD59-A6C34878D82A}">
                    <a16:rowId xmlns:a16="http://schemas.microsoft.com/office/drawing/2014/main" val="2099152342"/>
                  </a:ext>
                </a:extLst>
              </a:tr>
              <a:tr h="219816">
                <a:tc>
                  <a:txBody>
                    <a:bodyPr/>
                    <a:lstStyle/>
                    <a:p>
                      <a:pPr algn="ctr"/>
                      <a:r>
                        <a:rPr lang="en-IN" sz="1050"/>
                        <a:t>5</a:t>
                      </a:r>
                    </a:p>
                  </a:txBody>
                  <a:tcPr/>
                </a:tc>
                <a:tc>
                  <a:txBody>
                    <a:bodyPr/>
                    <a:lstStyle/>
                    <a:p>
                      <a:pPr algn="ctr"/>
                      <a:r>
                        <a:rPr lang="en-IN" sz="1050"/>
                        <a:t>65Hz</a:t>
                      </a:r>
                    </a:p>
                  </a:txBody>
                  <a:tcPr/>
                </a:tc>
                <a:tc>
                  <a:txBody>
                    <a:bodyPr/>
                    <a:lstStyle/>
                    <a:p>
                      <a:pPr algn="ctr"/>
                      <a:r>
                        <a:rPr lang="en-IN" sz="1050" dirty="0"/>
                        <a:t>5</a:t>
                      </a:r>
                    </a:p>
                  </a:txBody>
                  <a:tcPr/>
                </a:tc>
                <a:tc>
                  <a:txBody>
                    <a:bodyPr/>
                    <a:lstStyle/>
                    <a:p>
                      <a:pPr algn="ctr"/>
                      <a:r>
                        <a:rPr lang="en-IN" sz="1050"/>
                        <a:t>-</a:t>
                      </a:r>
                    </a:p>
                  </a:txBody>
                  <a:tcPr/>
                </a:tc>
                <a:tc>
                  <a:txBody>
                    <a:bodyPr/>
                    <a:lstStyle/>
                    <a:p>
                      <a:pPr algn="ctr"/>
                      <a:r>
                        <a:rPr lang="en-IN" sz="1050" dirty="0"/>
                        <a:t>-</a:t>
                      </a:r>
                    </a:p>
                  </a:txBody>
                  <a:tcPr/>
                </a:tc>
                <a:extLst>
                  <a:ext uri="{0D108BD9-81ED-4DB2-BD59-A6C34878D82A}">
                    <a16:rowId xmlns:a16="http://schemas.microsoft.com/office/drawing/2014/main" val="2396411315"/>
                  </a:ext>
                </a:extLst>
              </a:tr>
            </a:tbl>
          </a:graphicData>
        </a:graphic>
      </p:graphicFrame>
      <p:pic>
        <p:nvPicPr>
          <p:cNvPr id="5" name="Picture 4" descr="A screenshot of a computer&#10;&#10;Description automatically generated">
            <a:extLst>
              <a:ext uri="{FF2B5EF4-FFF2-40B4-BE49-F238E27FC236}">
                <a16:creationId xmlns:a16="http://schemas.microsoft.com/office/drawing/2014/main" id="{BE074574-1E0D-485C-4ED9-8ABBD422E2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0141" y="2491375"/>
            <a:ext cx="5509647" cy="1768294"/>
          </a:xfrm>
          <a:prstGeom prst="rect">
            <a:avLst/>
          </a:prstGeom>
        </p:spPr>
      </p:pic>
      <p:sp>
        <p:nvSpPr>
          <p:cNvPr id="9" name="TextBox 8">
            <a:extLst>
              <a:ext uri="{FF2B5EF4-FFF2-40B4-BE49-F238E27FC236}">
                <a16:creationId xmlns:a16="http://schemas.microsoft.com/office/drawing/2014/main" id="{960EAB86-536E-68C8-120C-90384ABF8072}"/>
              </a:ext>
            </a:extLst>
          </p:cNvPr>
          <p:cNvSpPr txBox="1"/>
          <p:nvPr/>
        </p:nvSpPr>
        <p:spPr>
          <a:xfrm>
            <a:off x="3665257" y="4277595"/>
            <a:ext cx="4719413" cy="230832"/>
          </a:xfrm>
          <a:prstGeom prst="rect">
            <a:avLst/>
          </a:prstGeom>
          <a:noFill/>
        </p:spPr>
        <p:txBody>
          <a:bodyPr wrap="square" rtlCol="0">
            <a:spAutoFit/>
          </a:bodyPr>
          <a:lstStyle/>
          <a:p>
            <a:pPr algn="ctr"/>
            <a:r>
              <a:rPr lang="en-IN" sz="900" i="1" dirty="0"/>
              <a:t>Image 19 : Physics to Generative Models</a:t>
            </a:r>
          </a:p>
        </p:txBody>
      </p:sp>
      <p:sp>
        <p:nvSpPr>
          <p:cNvPr id="10" name="TextBox 9">
            <a:extLst>
              <a:ext uri="{FF2B5EF4-FFF2-40B4-BE49-F238E27FC236}">
                <a16:creationId xmlns:a16="http://schemas.microsoft.com/office/drawing/2014/main" id="{5F3CBD4B-3C7B-977F-B24A-4AF0B0C13B25}"/>
              </a:ext>
            </a:extLst>
          </p:cNvPr>
          <p:cNvSpPr txBox="1"/>
          <p:nvPr/>
        </p:nvSpPr>
        <p:spPr>
          <a:xfrm>
            <a:off x="3707877" y="2266410"/>
            <a:ext cx="4719413" cy="230832"/>
          </a:xfrm>
          <a:prstGeom prst="rect">
            <a:avLst/>
          </a:prstGeom>
          <a:noFill/>
        </p:spPr>
        <p:txBody>
          <a:bodyPr wrap="square" rtlCol="0">
            <a:spAutoFit/>
          </a:bodyPr>
          <a:lstStyle/>
          <a:p>
            <a:pPr algn="ctr"/>
            <a:r>
              <a:rPr lang="en-IN" sz="900" i="1" dirty="0"/>
              <a:t>Table 1 : 1D CNN Model Predictions</a:t>
            </a:r>
          </a:p>
        </p:txBody>
      </p:sp>
      <p:sp>
        <p:nvSpPr>
          <p:cNvPr id="11" name="TextBox 10">
            <a:extLst>
              <a:ext uri="{FF2B5EF4-FFF2-40B4-BE49-F238E27FC236}">
                <a16:creationId xmlns:a16="http://schemas.microsoft.com/office/drawing/2014/main" id="{58C76C2E-BD88-6936-9311-192FCD0F8679}"/>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19</a:t>
            </a:r>
          </a:p>
        </p:txBody>
      </p:sp>
    </p:spTree>
    <p:extLst>
      <p:ext uri="{BB962C8B-B14F-4D97-AF65-F5344CB8AC3E}">
        <p14:creationId xmlns:p14="http://schemas.microsoft.com/office/powerpoint/2010/main" val="394152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287991" y="1140053"/>
            <a:ext cx="8568000" cy="922080"/>
          </a:xfrm>
        </p:spPr>
        <p:txBody>
          <a:bodyPr/>
          <a:lstStyle/>
          <a:p>
            <a:pPr marL="0" indent="0">
              <a:buNone/>
            </a:pPr>
            <a:r>
              <a:rPr lang="de-DE" dirty="0"/>
              <a:t>GROUP 3 :</a:t>
            </a:r>
            <a:br>
              <a:rPr lang="de-DE" dirty="0"/>
            </a:br>
            <a:r>
              <a:rPr lang="en-US" sz="2800" dirty="0"/>
              <a:t>INTELLIGENT MONITORING OF A </a:t>
            </a:r>
            <a:br>
              <a:rPr lang="en-US" sz="2800" dirty="0"/>
            </a:br>
            <a:r>
              <a:rPr lang="en-US" sz="2800" dirty="0"/>
              <a:t>PRODUCTION SYSTEM</a:t>
            </a:r>
            <a:endParaRPr lang="de-DE" sz="2800" dirty="0"/>
          </a:p>
        </p:txBody>
      </p:sp>
      <p:sp>
        <p:nvSpPr>
          <p:cNvPr id="3" name="Textplatzhalter 2"/>
          <p:cNvSpPr>
            <a:spLocks noGrp="1"/>
          </p:cNvSpPr>
          <p:nvPr>
            <p:ph type="body" sz="quarter" idx="13"/>
          </p:nvPr>
        </p:nvSpPr>
        <p:spPr>
          <a:xfrm>
            <a:off x="287991" y="2643760"/>
            <a:ext cx="8569325" cy="1985840"/>
          </a:xfrm>
        </p:spPr>
        <p:txBody>
          <a:bodyPr/>
          <a:lstStyle/>
          <a:p>
            <a:pPr>
              <a:lnSpc>
                <a:spcPct val="110000"/>
              </a:lnSpc>
            </a:pPr>
            <a:r>
              <a:rPr lang="de-DE" dirty="0"/>
              <a:t>INTRODUCTION</a:t>
            </a:r>
          </a:p>
          <a:p>
            <a:pPr>
              <a:lnSpc>
                <a:spcPct val="110000"/>
              </a:lnSpc>
            </a:pPr>
            <a:r>
              <a:rPr lang="de-DE" dirty="0"/>
              <a:t>METHODS</a:t>
            </a:r>
          </a:p>
          <a:p>
            <a:pPr>
              <a:lnSpc>
                <a:spcPct val="110000"/>
              </a:lnSpc>
            </a:pPr>
            <a:r>
              <a:rPr lang="de-DE" dirty="0"/>
              <a:t>RESULTS &amp; DISCUSSION</a:t>
            </a:r>
          </a:p>
          <a:p>
            <a:pPr>
              <a:lnSpc>
                <a:spcPct val="110000"/>
              </a:lnSpc>
            </a:pPr>
            <a:r>
              <a:rPr lang="de-DE" dirty="0"/>
              <a:t>CONCLUSION &amp; OUTLOOK</a:t>
            </a:r>
          </a:p>
        </p:txBody>
      </p:sp>
      <p:sp>
        <p:nvSpPr>
          <p:cNvPr id="5" name="TextBox 4">
            <a:extLst>
              <a:ext uri="{FF2B5EF4-FFF2-40B4-BE49-F238E27FC236}">
                <a16:creationId xmlns:a16="http://schemas.microsoft.com/office/drawing/2014/main" id="{F4F225BA-312B-2B4E-8EA9-547FADD99BC7}"/>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2</a:t>
            </a:r>
          </a:p>
        </p:txBody>
      </p:sp>
    </p:spTree>
    <p:extLst>
      <p:ext uri="{BB962C8B-B14F-4D97-AF65-F5344CB8AC3E}">
        <p14:creationId xmlns:p14="http://schemas.microsoft.com/office/powerpoint/2010/main" val="654772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lvl="0"/>
            <a:r>
              <a:rPr lang="de-DE" dirty="0"/>
              <a:t>MODEL INFORMATION</a:t>
            </a:r>
          </a:p>
        </p:txBody>
      </p:sp>
      <p:sp>
        <p:nvSpPr>
          <p:cNvPr id="8" name="Textplatzhalter 7"/>
          <p:cNvSpPr>
            <a:spLocks noGrp="1"/>
          </p:cNvSpPr>
          <p:nvPr>
            <p:ph type="body" sz="quarter" idx="14"/>
          </p:nvPr>
        </p:nvSpPr>
        <p:spPr>
          <a:xfrm>
            <a:off x="287337" y="993239"/>
            <a:ext cx="4032113" cy="3348000"/>
          </a:xfrm>
        </p:spPr>
        <p:txBody>
          <a:bodyPr/>
          <a:lstStyle/>
          <a:p>
            <a:r>
              <a:rPr lang="en-US" sz="1600" u="sng" dirty="0">
                <a:solidFill>
                  <a:srgbClr val="FFC000"/>
                </a:solidFill>
                <a:latin typeface="Arial"/>
                <a:cs typeface="Arial"/>
              </a:rPr>
              <a:t>No working model</a:t>
            </a:r>
            <a:r>
              <a:rPr lang="en-US" sz="1600" u="sng" dirty="0">
                <a:latin typeface="Arial"/>
                <a:cs typeface="Arial"/>
              </a:rPr>
              <a:t>:</a:t>
            </a:r>
          </a:p>
          <a:p>
            <a:r>
              <a:rPr lang="en-US" sz="1600" dirty="0">
                <a:latin typeface="Arial"/>
                <a:cs typeface="Arial"/>
              </a:rPr>
              <a:t>KAT and Neural Networks: </a:t>
            </a:r>
            <a:endParaRPr lang="en-US" sz="1600" dirty="0"/>
          </a:p>
          <a:p>
            <a:pPr lvl="1" algn="just"/>
            <a:r>
              <a:rPr lang="en-US" sz="1200" b="0" i="0" u="none" strike="noStrike" baseline="0" dirty="0">
                <a:latin typeface="+mj-lt"/>
                <a:cs typeface="Arial"/>
              </a:rPr>
              <a:t>The connection between the Kolmogorov-Arnold theorem (KAT) and neural networks is not new in the literature</a:t>
            </a:r>
          </a:p>
          <a:p>
            <a:pPr lvl="1" algn="just"/>
            <a:r>
              <a:rPr lang="en-US" sz="1200" b="0" i="0" u="none" strike="noStrike" baseline="0" dirty="0">
                <a:latin typeface="+mj-lt"/>
                <a:cs typeface="Arial"/>
              </a:rPr>
              <a:t>Most of these prior works stick to the </a:t>
            </a:r>
            <a:r>
              <a:rPr lang="en-US" sz="1200" b="0" i="0" u="none" strike="noStrike" baseline="0" dirty="0">
                <a:solidFill>
                  <a:srgbClr val="FF0000"/>
                </a:solidFill>
                <a:latin typeface="+mj-lt"/>
                <a:cs typeface="Arial"/>
              </a:rPr>
              <a:t>original 2-layer width-(2n+1) networks</a:t>
            </a:r>
            <a:r>
              <a:rPr lang="en-US" sz="1200" b="0" i="0" u="none" strike="noStrike" baseline="0" dirty="0">
                <a:latin typeface="+mj-lt"/>
                <a:cs typeface="Arial"/>
              </a:rPr>
              <a:t>, which were limited in expressive power and many of them are even predating back-propagation</a:t>
            </a:r>
          </a:p>
          <a:p>
            <a:pPr lvl="1" algn="just"/>
            <a:r>
              <a:rPr lang="en-US" sz="1200" b="0" i="0" u="none" strike="noStrike" baseline="0" dirty="0">
                <a:latin typeface="+mj-lt"/>
                <a:cs typeface="Arial"/>
              </a:rPr>
              <a:t>KANs are also somewhat related to generalized additive models (GAMs) , graph neural networks</a:t>
            </a:r>
            <a:r>
              <a:rPr lang="en-US" sz="1200" dirty="0">
                <a:latin typeface="+mj-lt"/>
                <a:cs typeface="Arial"/>
              </a:rPr>
              <a:t> </a:t>
            </a:r>
            <a:r>
              <a:rPr lang="en-US" sz="1200" b="0" i="0" u="none" strike="noStrike" baseline="0" dirty="0">
                <a:latin typeface="+mj-lt"/>
                <a:cs typeface="Arial"/>
              </a:rPr>
              <a:t> and kernel machines.</a:t>
            </a:r>
          </a:p>
          <a:p>
            <a:pPr lvl="1" algn="just"/>
            <a:r>
              <a:rPr lang="en-US" sz="1200" b="0" i="0" u="none" strike="noStrike" baseline="0" dirty="0">
                <a:latin typeface="+mj-lt"/>
                <a:cs typeface="Arial"/>
              </a:rPr>
              <a:t>The connections are intriguing and fundamental but might be out of the scope</a:t>
            </a:r>
            <a:endParaRPr lang="en-US" sz="1200" dirty="0">
              <a:latin typeface="+mj-lt"/>
              <a:cs typeface="Arial"/>
            </a:endParaRPr>
          </a:p>
          <a:p>
            <a:pPr lvl="1"/>
            <a:endParaRPr lang="en-US" sz="800" dirty="0"/>
          </a:p>
        </p:txBody>
      </p:sp>
      <p:sp>
        <p:nvSpPr>
          <p:cNvPr id="2" name="Textplatzhalter 1"/>
          <p:cNvSpPr>
            <a:spLocks noGrp="1"/>
          </p:cNvSpPr>
          <p:nvPr>
            <p:ph type="body" sz="quarter" idx="23"/>
          </p:nvPr>
        </p:nvSpPr>
        <p:spPr/>
        <p:txBody>
          <a:bodyPr/>
          <a:lstStyle/>
          <a:p>
            <a:pPr lvl="0"/>
            <a:r>
              <a:rPr lang="de-DE"/>
              <a:t>KAN : </a:t>
            </a:r>
            <a:r>
              <a:rPr lang="en-US" sz="1800" i="0" u="none" strike="noStrike" baseline="0">
                <a:latin typeface="+mj-lt"/>
              </a:rPr>
              <a:t>Kolmogorov-Arnold Network</a:t>
            </a:r>
            <a:endParaRPr lang="de-DE"/>
          </a:p>
        </p:txBody>
      </p:sp>
      <p:pic>
        <p:nvPicPr>
          <p:cNvPr id="10" name="Picture 9" descr="A diagram of mathematical equations&#10;&#10;Description automatically generated">
            <a:extLst>
              <a:ext uri="{FF2B5EF4-FFF2-40B4-BE49-F238E27FC236}">
                <a16:creationId xmlns:a16="http://schemas.microsoft.com/office/drawing/2014/main" id="{20D746CF-415E-933A-D892-5E026A624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450" y="1187301"/>
            <a:ext cx="4721123" cy="2959875"/>
          </a:xfrm>
          <a:prstGeom prst="rect">
            <a:avLst/>
          </a:prstGeom>
        </p:spPr>
      </p:pic>
      <p:sp>
        <p:nvSpPr>
          <p:cNvPr id="11" name="TextBox 10">
            <a:extLst>
              <a:ext uri="{FF2B5EF4-FFF2-40B4-BE49-F238E27FC236}">
                <a16:creationId xmlns:a16="http://schemas.microsoft.com/office/drawing/2014/main" id="{B82FD72B-D7E3-3232-1EF4-7F9DDA512B91}"/>
              </a:ext>
            </a:extLst>
          </p:cNvPr>
          <p:cNvSpPr txBox="1"/>
          <p:nvPr/>
        </p:nvSpPr>
        <p:spPr>
          <a:xfrm>
            <a:off x="288000" y="4398478"/>
            <a:ext cx="5004100" cy="230832"/>
          </a:xfrm>
          <a:prstGeom prst="rect">
            <a:avLst/>
          </a:prstGeom>
          <a:noFill/>
        </p:spPr>
        <p:txBody>
          <a:bodyPr wrap="square" rtlCol="0">
            <a:spAutoFit/>
          </a:bodyPr>
          <a:lstStyle/>
          <a:p>
            <a:r>
              <a:rPr lang="en-IN" sz="900" dirty="0"/>
              <a:t>Source :</a:t>
            </a:r>
            <a:r>
              <a:rPr lang="en-IN" sz="900" b="0" i="0" u="none" strike="noStrike" baseline="0">
                <a:latin typeface="+mj-lt"/>
              </a:rPr>
              <a:t>KAN</a:t>
            </a:r>
            <a:r>
              <a:rPr lang="en-IN" sz="800" b="0" i="0" u="none" strike="noStrike" baseline="0" dirty="0">
                <a:latin typeface="+mj-lt"/>
              </a:rPr>
              <a:t>: </a:t>
            </a:r>
            <a:r>
              <a:rPr lang="en-IN" sz="900" b="0" i="0" u="none" strike="noStrike" baseline="0">
                <a:latin typeface="+mj-lt"/>
              </a:rPr>
              <a:t>Kolmogorov–Arnold Networks – Ziming Liu, Max </a:t>
            </a:r>
            <a:r>
              <a:rPr lang="en-IN" sz="900" b="0" i="0" u="none" strike="noStrike" baseline="0" err="1">
                <a:latin typeface="+mj-lt"/>
              </a:rPr>
              <a:t>Tegmark</a:t>
            </a:r>
            <a:r>
              <a:rPr lang="en-IN" sz="900" b="0" i="0" u="none" strike="noStrike" baseline="0">
                <a:latin typeface="+mj-lt"/>
              </a:rPr>
              <a:t> – 2404.1975</a:t>
            </a:r>
            <a:endParaRPr lang="en-IN" sz="900" dirty="0">
              <a:latin typeface="+mj-lt"/>
            </a:endParaRPr>
          </a:p>
        </p:txBody>
      </p:sp>
      <p:sp>
        <p:nvSpPr>
          <p:cNvPr id="4" name="TextBox 3">
            <a:extLst>
              <a:ext uri="{FF2B5EF4-FFF2-40B4-BE49-F238E27FC236}">
                <a16:creationId xmlns:a16="http://schemas.microsoft.com/office/drawing/2014/main" id="{CDD9FFF0-E14D-0ED7-978E-F4CDD3427A21}"/>
              </a:ext>
            </a:extLst>
          </p:cNvPr>
          <p:cNvSpPr txBox="1"/>
          <p:nvPr/>
        </p:nvSpPr>
        <p:spPr>
          <a:xfrm>
            <a:off x="4314728" y="4121866"/>
            <a:ext cx="4719413" cy="230832"/>
          </a:xfrm>
          <a:prstGeom prst="rect">
            <a:avLst/>
          </a:prstGeom>
          <a:noFill/>
        </p:spPr>
        <p:txBody>
          <a:bodyPr wrap="square" lIns="91440" tIns="45720" rIns="91440" bIns="45720" rtlCol="0" anchor="t">
            <a:spAutoFit/>
          </a:bodyPr>
          <a:lstStyle/>
          <a:p>
            <a:pPr algn="ctr"/>
            <a:r>
              <a:rPr lang="en-IN" sz="900" i="1" dirty="0">
                <a:latin typeface="Arial"/>
                <a:cs typeface="Arial"/>
              </a:rPr>
              <a:t>Image 20 : Multi-Layer Perceptron vs Kolmogorov Arnold Network</a:t>
            </a:r>
          </a:p>
        </p:txBody>
      </p:sp>
      <p:sp>
        <p:nvSpPr>
          <p:cNvPr id="6" name="TextBox 5">
            <a:extLst>
              <a:ext uri="{FF2B5EF4-FFF2-40B4-BE49-F238E27FC236}">
                <a16:creationId xmlns:a16="http://schemas.microsoft.com/office/drawing/2014/main" id="{C41AE0FB-CF45-4171-E2FA-CF210FC7BECF}"/>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20</a:t>
            </a:r>
          </a:p>
        </p:txBody>
      </p:sp>
    </p:spTree>
    <p:extLst>
      <p:ext uri="{BB962C8B-B14F-4D97-AF65-F5344CB8AC3E}">
        <p14:creationId xmlns:p14="http://schemas.microsoft.com/office/powerpoint/2010/main" val="2978221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RESULTS &amp; DISCUSSION</a:t>
            </a:r>
          </a:p>
        </p:txBody>
      </p:sp>
      <p:sp>
        <p:nvSpPr>
          <p:cNvPr id="8" name="Textplatzhalter 7"/>
          <p:cNvSpPr>
            <a:spLocks noGrp="1"/>
          </p:cNvSpPr>
          <p:nvPr>
            <p:ph type="body" sz="quarter" idx="14"/>
          </p:nvPr>
        </p:nvSpPr>
        <p:spPr>
          <a:xfrm>
            <a:off x="287337" y="1120463"/>
            <a:ext cx="4654313" cy="1451288"/>
          </a:xfrm>
        </p:spPr>
        <p:txBody>
          <a:bodyPr/>
          <a:lstStyle/>
          <a:p>
            <a:pPr algn="just"/>
            <a:r>
              <a:rPr lang="en-US" sz="1400" b="0" i="0">
                <a:effectLst/>
                <a:latin typeface="+mj-lt"/>
                <a:cs typeface="Arial"/>
              </a:rPr>
              <a:t>Let’s then treat the problem as a regression problem (output dimension = 2, Cross Entropy loss).</a:t>
            </a:r>
            <a:endParaRPr lang="en-US">
              <a:cs typeface="Arial"/>
            </a:endParaRPr>
          </a:p>
          <a:p>
            <a:pPr algn="just"/>
            <a:r>
              <a:rPr lang="en-US" sz="1400" b="0" i="0">
                <a:effectLst/>
                <a:highlight>
                  <a:srgbClr val="FCFCFC"/>
                </a:highlight>
                <a:latin typeface="+mj-lt"/>
                <a:cs typeface="Arial"/>
              </a:rPr>
              <a:t>Create the two-moon dataset</a:t>
            </a:r>
          </a:p>
          <a:p>
            <a:pPr lvl="1" algn="just">
              <a:spcBef>
                <a:spcPts val="0"/>
              </a:spcBef>
            </a:pPr>
            <a:r>
              <a:rPr lang="en-US" sz="1400">
                <a:latin typeface="Arial"/>
                <a:cs typeface="Arial"/>
              </a:rPr>
              <a:t>did it work? </a:t>
            </a:r>
            <a:r>
              <a:rPr lang="en-US" sz="1400">
                <a:latin typeface="Arial"/>
                <a:cs typeface="Arial"/>
                <a:sym typeface="Wingdings" panose="05000000000000000000" pitchFamily="2" charset="2"/>
              </a:rPr>
              <a:t></a:t>
            </a:r>
            <a:r>
              <a:rPr lang="en-US" sz="1400">
                <a:latin typeface="Arial"/>
                <a:cs typeface="Arial"/>
              </a:rPr>
              <a:t> Yes</a:t>
            </a:r>
          </a:p>
          <a:p>
            <a:pPr lvl="1" algn="just">
              <a:spcBef>
                <a:spcPts val="0"/>
              </a:spcBef>
            </a:pPr>
            <a:r>
              <a:rPr lang="en-US" sz="1400">
                <a:latin typeface="Arial"/>
                <a:cs typeface="Arial"/>
              </a:rPr>
              <a:t>Training Accuracy : 97.0%</a:t>
            </a:r>
          </a:p>
          <a:p>
            <a:pPr lvl="1" algn="just">
              <a:spcBef>
                <a:spcPts val="0"/>
              </a:spcBef>
            </a:pPr>
            <a:r>
              <a:rPr lang="en-US" sz="1400" b="1">
                <a:latin typeface="Arial"/>
                <a:cs typeface="Arial"/>
              </a:rPr>
              <a:t>Testing Accuracy : 96.60%</a:t>
            </a:r>
          </a:p>
        </p:txBody>
      </p:sp>
      <p:sp>
        <p:nvSpPr>
          <p:cNvPr id="2" name="Textplatzhalter 1"/>
          <p:cNvSpPr>
            <a:spLocks noGrp="1"/>
          </p:cNvSpPr>
          <p:nvPr>
            <p:ph type="body" sz="quarter" idx="23"/>
          </p:nvPr>
        </p:nvSpPr>
        <p:spPr/>
        <p:txBody>
          <a:bodyPr/>
          <a:lstStyle/>
          <a:p>
            <a:pPr lvl="0"/>
            <a:r>
              <a:rPr lang="de-DE"/>
              <a:t>Example KAN : Classification</a:t>
            </a:r>
          </a:p>
        </p:txBody>
      </p:sp>
      <p:sp>
        <p:nvSpPr>
          <p:cNvPr id="6" name="Textplatzhalter 7">
            <a:extLst>
              <a:ext uri="{FF2B5EF4-FFF2-40B4-BE49-F238E27FC236}">
                <a16:creationId xmlns:a16="http://schemas.microsoft.com/office/drawing/2014/main" id="{3E645D3D-F1EE-BE14-C08A-AD91DC790DEF}"/>
              </a:ext>
            </a:extLst>
          </p:cNvPr>
          <p:cNvSpPr txBox="1">
            <a:spLocks/>
          </p:cNvSpPr>
          <p:nvPr/>
        </p:nvSpPr>
        <p:spPr>
          <a:xfrm>
            <a:off x="287337" y="2756214"/>
            <a:ext cx="4391667" cy="1827909"/>
          </a:xfrm>
          <a:prstGeom prst="rect">
            <a:avLst/>
          </a:prstGeom>
        </p:spPr>
        <p:txBody>
          <a:bodyPr lIns="0" tIns="0" rIns="0" bIns="0" anchor="t"/>
          <a:lstStyle>
            <a:lvl1pPr marL="285750" indent="-285750" algn="l" defTabSz="215900" rtl="0" eaLnBrk="0" fontAlgn="base" hangingPunct="0">
              <a:lnSpc>
                <a:spcPct val="110000"/>
              </a:lnSpc>
              <a:spcBef>
                <a:spcPts val="300"/>
              </a:spcBef>
              <a:spcAft>
                <a:spcPts val="300"/>
              </a:spcAft>
              <a:buClr>
                <a:schemeClr val="tx2"/>
              </a:buClr>
              <a:buFont typeface="Wingdings" pitchFamily="2" charset="2"/>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501650" indent="-285750" algn="l" rtl="0" eaLnBrk="0" fontAlgn="base" hangingPunct="0">
              <a:lnSpc>
                <a:spcPct val="110000"/>
              </a:lnSpc>
              <a:spcBef>
                <a:spcPct val="0"/>
              </a:spcBef>
              <a:spcAft>
                <a:spcPts val="300"/>
              </a:spcAft>
              <a:buClr>
                <a:schemeClr val="tx2"/>
              </a:buClr>
              <a:buSzPct val="90000"/>
              <a:buFont typeface="Wingdings" pitchFamily="2"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717550" indent="-285750" algn="l" defTabSz="215900" rtl="0" eaLnBrk="0" fontAlgn="base" hangingPunct="0">
              <a:lnSpc>
                <a:spcPct val="110000"/>
              </a:lnSpc>
              <a:spcBef>
                <a:spcPct val="0"/>
              </a:spcBef>
              <a:spcAft>
                <a:spcPts val="300"/>
              </a:spcAft>
              <a:buClr>
                <a:schemeClr val="tx2"/>
              </a:buClr>
              <a:buSzPct val="80000"/>
              <a:buFont typeface="Wingdings"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933450" indent="-285750" algn="l" defTabSz="215900" rtl="0" eaLnBrk="0" fontAlgn="base" hangingPunct="0">
              <a:lnSpc>
                <a:spcPct val="110000"/>
              </a:lnSpc>
              <a:spcBef>
                <a:spcPct val="0"/>
              </a:spcBef>
              <a:spcAft>
                <a:spcPts val="300"/>
              </a:spcAft>
              <a:buClr>
                <a:schemeClr val="tx2"/>
              </a:buClr>
              <a:buSzPct val="70000"/>
              <a:buFont typeface="Wingdings" pitchFamily="2"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eaLnBrk="0" fontAlgn="base" hangingPunct="0">
              <a:lnSpc>
                <a:spcPct val="90000"/>
              </a:lnSpc>
              <a:spcBef>
                <a:spcPct val="0"/>
              </a:spcBef>
              <a:spcAft>
                <a:spcPct val="0"/>
              </a:spcAft>
              <a:buClr>
                <a:schemeClr val="tx2"/>
              </a:buClr>
              <a:buFont typeface="Arial"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dirty="0">
                <a:latin typeface="+mj-lt"/>
              </a:rPr>
              <a:t>Did it work for our experiment? </a:t>
            </a:r>
            <a:endParaRPr lang="en-US" dirty="0"/>
          </a:p>
          <a:p>
            <a:pPr lvl="1" algn="just"/>
            <a:r>
              <a:rPr lang="en-US" sz="1400" dirty="0">
                <a:latin typeface="+mj-lt"/>
              </a:rPr>
              <a:t>Multiple iterations were made, </a:t>
            </a:r>
            <a:r>
              <a:rPr lang="en-US" sz="1400" dirty="0">
                <a:solidFill>
                  <a:srgbClr val="FF0000"/>
                </a:solidFill>
                <a:latin typeface="+mj-lt"/>
              </a:rPr>
              <a:t>but</a:t>
            </a:r>
            <a:r>
              <a:rPr lang="en-US" sz="1400" dirty="0">
                <a:latin typeface="+mj-lt"/>
              </a:rPr>
              <a:t> due to recent publication and updating GitHub Repository, few parameters remains to be tested.</a:t>
            </a:r>
          </a:p>
          <a:p>
            <a:pPr lvl="1" algn="just"/>
            <a:r>
              <a:rPr lang="en-US" sz="1400" dirty="0">
                <a:solidFill>
                  <a:srgbClr val="00B050"/>
                </a:solidFill>
                <a:latin typeface="+mj-lt"/>
                <a:cs typeface="Arial"/>
              </a:rPr>
              <a:t>KANs received their latest major update on 13</a:t>
            </a:r>
            <a:r>
              <a:rPr lang="en-US" sz="1400" baseline="30000" dirty="0">
                <a:solidFill>
                  <a:srgbClr val="00B050"/>
                </a:solidFill>
                <a:latin typeface="+mj-lt"/>
                <a:cs typeface="Arial"/>
              </a:rPr>
              <a:t>th</a:t>
            </a:r>
            <a:r>
              <a:rPr lang="en-US" sz="1400" dirty="0">
                <a:solidFill>
                  <a:srgbClr val="00B050"/>
                </a:solidFill>
                <a:latin typeface="+mj-lt"/>
                <a:cs typeface="Arial"/>
              </a:rPr>
              <a:t> July.  </a:t>
            </a:r>
            <a:endParaRPr lang="en-US" sz="1400" dirty="0">
              <a:solidFill>
                <a:srgbClr val="00B050"/>
              </a:solidFill>
              <a:latin typeface="+mj-lt"/>
            </a:endParaRPr>
          </a:p>
        </p:txBody>
      </p:sp>
      <p:pic>
        <p:nvPicPr>
          <p:cNvPr id="10" name="Picture 9">
            <a:extLst>
              <a:ext uri="{FF2B5EF4-FFF2-40B4-BE49-F238E27FC236}">
                <a16:creationId xmlns:a16="http://schemas.microsoft.com/office/drawing/2014/main" id="{7B5F8752-564A-8483-635D-5E567CD638D1}"/>
              </a:ext>
            </a:extLst>
          </p:cNvPr>
          <p:cNvPicPr>
            <a:picLocks noChangeAspect="1"/>
          </p:cNvPicPr>
          <p:nvPr/>
        </p:nvPicPr>
        <p:blipFill>
          <a:blip r:embed="rId3"/>
          <a:stretch>
            <a:fillRect/>
          </a:stretch>
        </p:blipFill>
        <p:spPr>
          <a:xfrm>
            <a:off x="5179019" y="866267"/>
            <a:ext cx="3591426" cy="2924583"/>
          </a:xfrm>
          <a:prstGeom prst="rect">
            <a:avLst/>
          </a:prstGeom>
        </p:spPr>
      </p:pic>
      <p:sp>
        <p:nvSpPr>
          <p:cNvPr id="11" name="TextBox 10">
            <a:extLst>
              <a:ext uri="{FF2B5EF4-FFF2-40B4-BE49-F238E27FC236}">
                <a16:creationId xmlns:a16="http://schemas.microsoft.com/office/drawing/2014/main" id="{2B5BECC5-7D78-53FF-FC6C-221329D7491C}"/>
              </a:ext>
            </a:extLst>
          </p:cNvPr>
          <p:cNvSpPr txBox="1"/>
          <p:nvPr/>
        </p:nvSpPr>
        <p:spPr>
          <a:xfrm>
            <a:off x="288000" y="4398478"/>
            <a:ext cx="5004100" cy="230832"/>
          </a:xfrm>
          <a:prstGeom prst="rect">
            <a:avLst/>
          </a:prstGeom>
          <a:noFill/>
        </p:spPr>
        <p:txBody>
          <a:bodyPr wrap="square" rtlCol="0">
            <a:spAutoFit/>
          </a:bodyPr>
          <a:lstStyle/>
          <a:p>
            <a:r>
              <a:rPr lang="en-IN" sz="900"/>
              <a:t>Image Source :</a:t>
            </a:r>
            <a:r>
              <a:rPr lang="en-IN" sz="900" b="0" i="0" u="none" strike="noStrike" baseline="0">
                <a:latin typeface="+mj-lt"/>
              </a:rPr>
              <a:t>KAN: Kolmogorov–Arnold Networks – Ziming Liu, GitHub  Repository </a:t>
            </a:r>
            <a:endParaRPr lang="en-IN" sz="900">
              <a:latin typeface="+mj-lt"/>
            </a:endParaRPr>
          </a:p>
        </p:txBody>
      </p:sp>
      <p:sp>
        <p:nvSpPr>
          <p:cNvPr id="12" name="TextBox 11">
            <a:extLst>
              <a:ext uri="{FF2B5EF4-FFF2-40B4-BE49-F238E27FC236}">
                <a16:creationId xmlns:a16="http://schemas.microsoft.com/office/drawing/2014/main" id="{B90A1634-6134-E369-05F5-DCBCE598B34F}"/>
              </a:ext>
            </a:extLst>
          </p:cNvPr>
          <p:cNvSpPr txBox="1"/>
          <p:nvPr/>
        </p:nvSpPr>
        <p:spPr>
          <a:xfrm>
            <a:off x="4881339" y="3790647"/>
            <a:ext cx="4186785" cy="369332"/>
          </a:xfrm>
          <a:prstGeom prst="rect">
            <a:avLst/>
          </a:prstGeom>
          <a:noFill/>
        </p:spPr>
        <p:txBody>
          <a:bodyPr wrap="square" rtlCol="0">
            <a:spAutoFit/>
          </a:bodyPr>
          <a:lstStyle/>
          <a:p>
            <a:pPr algn="ctr"/>
            <a:r>
              <a:rPr lang="en-IN" sz="900" i="1" dirty="0"/>
              <a:t>Image 21 : Trained KAN model for 2D Poisson equation with boundary conditions and ground truth solution</a:t>
            </a:r>
          </a:p>
        </p:txBody>
      </p:sp>
      <p:sp>
        <p:nvSpPr>
          <p:cNvPr id="4" name="TextBox 3">
            <a:extLst>
              <a:ext uri="{FF2B5EF4-FFF2-40B4-BE49-F238E27FC236}">
                <a16:creationId xmlns:a16="http://schemas.microsoft.com/office/drawing/2014/main" id="{B9C8B29C-7081-E5DE-7747-213E38FBE9BA}"/>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21</a:t>
            </a:r>
          </a:p>
        </p:txBody>
      </p:sp>
    </p:spTree>
    <p:extLst>
      <p:ext uri="{BB962C8B-B14F-4D97-AF65-F5344CB8AC3E}">
        <p14:creationId xmlns:p14="http://schemas.microsoft.com/office/powerpoint/2010/main" val="3213838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287338" y="133200"/>
            <a:ext cx="8568000" cy="407700"/>
          </a:xfrm>
        </p:spPr>
        <p:txBody>
          <a:bodyPr/>
          <a:lstStyle/>
          <a:p>
            <a:r>
              <a:rPr lang="de-DE"/>
              <a:t>CONCLUSION &amp; OUTLOOK</a:t>
            </a:r>
          </a:p>
        </p:txBody>
      </p:sp>
      <p:sp>
        <p:nvSpPr>
          <p:cNvPr id="8" name="Textplatzhalter 7"/>
          <p:cNvSpPr>
            <a:spLocks noGrp="1"/>
          </p:cNvSpPr>
          <p:nvPr>
            <p:ph type="body" sz="quarter" idx="14"/>
          </p:nvPr>
        </p:nvSpPr>
        <p:spPr>
          <a:xfrm>
            <a:off x="296914" y="733117"/>
            <a:ext cx="4487154" cy="3369518"/>
          </a:xfrm>
        </p:spPr>
        <p:txBody>
          <a:bodyPr/>
          <a:lstStyle/>
          <a:p>
            <a:pPr marL="0" indent="0" algn="just">
              <a:spcBef>
                <a:spcPts val="0"/>
              </a:spcBef>
              <a:buNone/>
            </a:pPr>
            <a:r>
              <a:rPr lang="en-US" sz="1600" b="1" u="sng" dirty="0"/>
              <a:t>CONCLUSION</a:t>
            </a:r>
            <a:endParaRPr lang="en-US" dirty="0"/>
          </a:p>
          <a:p>
            <a:pPr algn="just">
              <a:spcBef>
                <a:spcPts val="0"/>
              </a:spcBef>
            </a:pPr>
            <a:r>
              <a:rPr lang="en-US" sz="1400" dirty="0">
                <a:latin typeface="Arial"/>
                <a:cs typeface="Arial"/>
              </a:rPr>
              <a:t>CNN was used to find defects because of its performance for classification in time-series data.</a:t>
            </a:r>
          </a:p>
          <a:p>
            <a:pPr algn="just">
              <a:spcBef>
                <a:spcPts val="0"/>
              </a:spcBef>
            </a:pPr>
            <a:r>
              <a:rPr lang="en-US" sz="1400" dirty="0">
                <a:latin typeface="Arial"/>
                <a:cs typeface="Arial"/>
              </a:rPr>
              <a:t>We obtained  an accuracy of </a:t>
            </a:r>
            <a:r>
              <a:rPr lang="en-US" sz="1400" b="1" dirty="0">
                <a:latin typeface="Arial"/>
                <a:cs typeface="Arial"/>
              </a:rPr>
              <a:t>91% </a:t>
            </a:r>
            <a:r>
              <a:rPr lang="en-US" sz="1400" dirty="0">
                <a:latin typeface="Arial"/>
                <a:cs typeface="Arial"/>
              </a:rPr>
              <a:t>for Inclination location and </a:t>
            </a:r>
            <a:r>
              <a:rPr lang="en-US" sz="1400" b="1" dirty="0">
                <a:latin typeface="Arial"/>
                <a:cs typeface="Arial"/>
              </a:rPr>
              <a:t>94.9%</a:t>
            </a:r>
            <a:r>
              <a:rPr lang="en-US" sz="1400" dirty="0">
                <a:latin typeface="Arial"/>
                <a:cs typeface="Arial"/>
              </a:rPr>
              <a:t> for the damper location</a:t>
            </a:r>
          </a:p>
          <a:p>
            <a:pPr algn="just">
              <a:spcBef>
                <a:spcPts val="0"/>
              </a:spcBef>
            </a:pPr>
            <a:r>
              <a:rPr lang="en-US" sz="1400" dirty="0"/>
              <a:t>There were issues in generalizing the model because catastrophic forgetting is a serious problem in current machine learning.</a:t>
            </a:r>
            <a:endParaRPr lang="en-US" sz="1600" u="sng" dirty="0"/>
          </a:p>
          <a:p>
            <a:pPr marL="0" indent="0" algn="just">
              <a:spcBef>
                <a:spcPts val="0"/>
              </a:spcBef>
              <a:buNone/>
            </a:pPr>
            <a:r>
              <a:rPr lang="en-US" sz="1600" b="1" u="sng" dirty="0"/>
              <a:t>OUTLOOK</a:t>
            </a:r>
          </a:p>
          <a:p>
            <a:pPr algn="just">
              <a:spcBef>
                <a:spcPts val="0"/>
              </a:spcBef>
            </a:pPr>
            <a:r>
              <a:rPr lang="en-US" sz="1400" dirty="0">
                <a:latin typeface="Arial"/>
                <a:cs typeface="Arial"/>
              </a:rPr>
              <a:t>Application of KANs in Engineering systems.</a:t>
            </a:r>
          </a:p>
          <a:p>
            <a:pPr algn="just">
              <a:spcBef>
                <a:spcPts val="0"/>
              </a:spcBef>
            </a:pPr>
            <a:r>
              <a:rPr lang="en-US" sz="1400" dirty="0"/>
              <a:t>Possible collaboration with author :</a:t>
            </a:r>
          </a:p>
          <a:p>
            <a:pPr lvl="1" algn="just">
              <a:spcBef>
                <a:spcPts val="0"/>
              </a:spcBef>
            </a:pPr>
            <a:r>
              <a:rPr lang="en-US" sz="1400" dirty="0">
                <a:solidFill>
                  <a:srgbClr val="92D050"/>
                </a:solidFill>
              </a:rPr>
              <a:t>KANs maybe the next best non-linear regressor</a:t>
            </a:r>
          </a:p>
          <a:p>
            <a:pPr algn="just">
              <a:spcBef>
                <a:spcPts val="0"/>
              </a:spcBef>
            </a:pPr>
            <a:r>
              <a:rPr lang="en-US" sz="1400" dirty="0">
                <a:latin typeface="Arial"/>
                <a:cs typeface="Arial"/>
              </a:rPr>
              <a:t>PDE implementation in CNNs for frequency detection</a:t>
            </a:r>
          </a:p>
          <a:p>
            <a:pPr marL="0" indent="0" algn="just">
              <a:spcBef>
                <a:spcPts val="0"/>
              </a:spcBef>
              <a:buNone/>
            </a:pPr>
            <a:endParaRPr lang="en-US" sz="1600" dirty="0"/>
          </a:p>
        </p:txBody>
      </p:sp>
      <p:sp>
        <p:nvSpPr>
          <p:cNvPr id="2" name="TextBox 1">
            <a:extLst>
              <a:ext uri="{FF2B5EF4-FFF2-40B4-BE49-F238E27FC236}">
                <a16:creationId xmlns:a16="http://schemas.microsoft.com/office/drawing/2014/main" id="{60CCBA67-EA90-B3AC-838B-0D91A9CF64FE}"/>
              </a:ext>
            </a:extLst>
          </p:cNvPr>
          <p:cNvSpPr txBox="1"/>
          <p:nvPr/>
        </p:nvSpPr>
        <p:spPr>
          <a:xfrm>
            <a:off x="193117" y="4245917"/>
            <a:ext cx="9488961" cy="369332"/>
          </a:xfrm>
          <a:prstGeom prst="rect">
            <a:avLst/>
          </a:prstGeom>
          <a:noFill/>
        </p:spPr>
        <p:txBody>
          <a:bodyPr wrap="square" rtlCol="0">
            <a:spAutoFit/>
          </a:bodyPr>
          <a:lstStyle/>
          <a:p>
            <a:pPr algn="l"/>
            <a:r>
              <a:rPr lang="en-IN" sz="900">
                <a:latin typeface="+mj-lt"/>
              </a:rPr>
              <a:t>Source :</a:t>
            </a:r>
            <a:r>
              <a:rPr lang="en-IN" sz="900" b="0" i="0" u="none" strike="noStrike" baseline="0">
                <a:latin typeface="+mj-lt"/>
              </a:rPr>
              <a:t>Ronald </a:t>
            </a:r>
            <a:r>
              <a:rPr lang="en-IN" sz="900" b="0" i="0" u="none" strike="noStrike" baseline="0" dirty="0">
                <a:latin typeface="+mj-lt"/>
              </a:rPr>
              <a:t>Kemker</a:t>
            </a:r>
            <a:r>
              <a:rPr lang="en-IN" sz="900" b="0" i="0" u="none" strike="noStrike" baseline="0">
                <a:latin typeface="+mj-lt"/>
              </a:rPr>
              <a:t>, Marc McClure,.</a:t>
            </a:r>
            <a:r>
              <a:rPr lang="en-US" sz="900" b="0" i="0" u="none" strike="noStrike" baseline="0">
                <a:latin typeface="+mj-lt"/>
              </a:rPr>
              <a:t>Measuring catastrophic forgetting in neural networks. In Proceedings of the AAAI conference </a:t>
            </a:r>
            <a:r>
              <a:rPr lang="fr-FR" sz="900" b="0" i="0" u="none" strike="noStrike" baseline="0">
                <a:latin typeface="+mj-lt"/>
              </a:rPr>
              <a:t>on artificial intelligence, 2018</a:t>
            </a:r>
          </a:p>
          <a:p>
            <a:pPr algn="l"/>
            <a:r>
              <a:rPr lang="en-IN" sz="900">
                <a:latin typeface="+mj-lt"/>
              </a:rPr>
              <a:t>Image Source : </a:t>
            </a:r>
            <a:r>
              <a:rPr lang="en-IN" sz="900" b="0" i="0" u="none" strike="noStrike" baseline="0">
                <a:latin typeface="+mj-lt"/>
              </a:rPr>
              <a:t>KAN: Kolmogorov–Arnold Networks – Ziming Liu, GitHub  Repository </a:t>
            </a:r>
            <a:endParaRPr lang="en-IN" sz="900">
              <a:latin typeface="+mj-lt"/>
            </a:endParaRPr>
          </a:p>
        </p:txBody>
      </p:sp>
      <p:pic>
        <p:nvPicPr>
          <p:cNvPr id="4" name="Picture 3">
            <a:extLst>
              <a:ext uri="{FF2B5EF4-FFF2-40B4-BE49-F238E27FC236}">
                <a16:creationId xmlns:a16="http://schemas.microsoft.com/office/drawing/2014/main" id="{118784C2-53C4-0CB3-5A5B-3C4852CC66E5}"/>
              </a:ext>
            </a:extLst>
          </p:cNvPr>
          <p:cNvPicPr>
            <a:picLocks noChangeAspect="1"/>
          </p:cNvPicPr>
          <p:nvPr/>
        </p:nvPicPr>
        <p:blipFill>
          <a:blip r:embed="rId3"/>
          <a:stretch>
            <a:fillRect/>
          </a:stretch>
        </p:blipFill>
        <p:spPr>
          <a:xfrm>
            <a:off x="4937596" y="1019267"/>
            <a:ext cx="4025863" cy="2492200"/>
          </a:xfrm>
          <a:prstGeom prst="rect">
            <a:avLst/>
          </a:prstGeom>
        </p:spPr>
      </p:pic>
      <p:sp>
        <p:nvSpPr>
          <p:cNvPr id="5" name="TextBox 4">
            <a:extLst>
              <a:ext uri="{FF2B5EF4-FFF2-40B4-BE49-F238E27FC236}">
                <a16:creationId xmlns:a16="http://schemas.microsoft.com/office/drawing/2014/main" id="{BF9A1725-E213-77FE-3B78-9B8A33AC8AD7}"/>
              </a:ext>
            </a:extLst>
          </p:cNvPr>
          <p:cNvSpPr txBox="1"/>
          <p:nvPr/>
        </p:nvSpPr>
        <p:spPr>
          <a:xfrm>
            <a:off x="4937596" y="3545192"/>
            <a:ext cx="4186785" cy="230832"/>
          </a:xfrm>
          <a:prstGeom prst="rect">
            <a:avLst/>
          </a:prstGeom>
          <a:noFill/>
        </p:spPr>
        <p:txBody>
          <a:bodyPr wrap="square" rtlCol="0">
            <a:spAutoFit/>
          </a:bodyPr>
          <a:lstStyle/>
          <a:p>
            <a:pPr algn="ctr"/>
            <a:r>
              <a:rPr lang="en-IN" sz="900" i="1" dirty="0"/>
              <a:t>Image 22 :</a:t>
            </a:r>
            <a:r>
              <a:rPr lang="en-IN" sz="900" i="1"/>
              <a:t> KANs are interpretable for simple symbolic tasks</a:t>
            </a:r>
            <a:endParaRPr lang="en-IN" sz="900" i="1" dirty="0"/>
          </a:p>
        </p:txBody>
      </p:sp>
      <p:sp>
        <p:nvSpPr>
          <p:cNvPr id="6" name="TextBox 5">
            <a:extLst>
              <a:ext uri="{FF2B5EF4-FFF2-40B4-BE49-F238E27FC236}">
                <a16:creationId xmlns:a16="http://schemas.microsoft.com/office/drawing/2014/main" id="{B8C71B67-9BCA-E2A5-C2F8-58E204AF823B}"/>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22</a:t>
            </a:r>
          </a:p>
        </p:txBody>
      </p:sp>
    </p:spTree>
    <p:extLst>
      <p:ext uri="{BB962C8B-B14F-4D97-AF65-F5344CB8AC3E}">
        <p14:creationId xmlns:p14="http://schemas.microsoft.com/office/powerpoint/2010/main" val="149690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CD8D-8A6A-D7FB-6A36-CDC180F5B1CD}"/>
              </a:ext>
            </a:extLst>
          </p:cNvPr>
          <p:cNvSpPr txBox="1"/>
          <p:nvPr/>
        </p:nvSpPr>
        <p:spPr>
          <a:xfrm>
            <a:off x="8802167" y="4464504"/>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23</a:t>
            </a:r>
          </a:p>
        </p:txBody>
      </p:sp>
    </p:spTree>
    <p:extLst>
      <p:ext uri="{BB962C8B-B14F-4D97-AF65-F5344CB8AC3E}">
        <p14:creationId xmlns:p14="http://schemas.microsoft.com/office/powerpoint/2010/main" val="2335261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INTRODUCTION</a:t>
            </a:r>
          </a:p>
        </p:txBody>
      </p:sp>
      <p:sp>
        <p:nvSpPr>
          <p:cNvPr id="2" name="TextBox 1">
            <a:extLst>
              <a:ext uri="{FF2B5EF4-FFF2-40B4-BE49-F238E27FC236}">
                <a16:creationId xmlns:a16="http://schemas.microsoft.com/office/drawing/2014/main" id="{E41A69E8-9589-BBB9-9B19-C0DBBC9CD10B}"/>
              </a:ext>
            </a:extLst>
          </p:cNvPr>
          <p:cNvSpPr txBox="1"/>
          <p:nvPr/>
        </p:nvSpPr>
        <p:spPr>
          <a:xfrm>
            <a:off x="288663" y="771500"/>
            <a:ext cx="8568000" cy="800219"/>
          </a:xfrm>
          <a:prstGeom prst="rect">
            <a:avLst/>
          </a:prstGeom>
          <a:noFill/>
        </p:spPr>
        <p:txBody>
          <a:bodyPr wrap="square" lIns="91440" tIns="45720" rIns="91440" bIns="45720" rtlCol="0" anchor="t">
            <a:spAutoFit/>
          </a:bodyPr>
          <a:lstStyle/>
          <a:p>
            <a:pPr algn="just"/>
            <a:r>
              <a:rPr lang="en-IN" b="1" dirty="0">
                <a:solidFill>
                  <a:schemeClr val="tx2"/>
                </a:solidFill>
                <a:latin typeface="Arial"/>
                <a:cs typeface="Arial"/>
              </a:rPr>
              <a:t>Motivation</a:t>
            </a:r>
          </a:p>
          <a:p>
            <a:pPr algn="just"/>
            <a:r>
              <a:rPr lang="en-IN" sz="1400" dirty="0">
                <a:latin typeface="Arial"/>
                <a:cs typeface="Arial"/>
              </a:rPr>
              <a:t>The motivation of the Project is to locate defects in a production line in real time so as to prevent any stoppages in the line as a result.</a:t>
            </a:r>
          </a:p>
        </p:txBody>
      </p:sp>
      <p:pic>
        <p:nvPicPr>
          <p:cNvPr id="1026" name="Picture 2" descr="BMW Car PRODUCTION Line / German Car Factory - YouTube">
            <a:extLst>
              <a:ext uri="{FF2B5EF4-FFF2-40B4-BE49-F238E27FC236}">
                <a16:creationId xmlns:a16="http://schemas.microsoft.com/office/drawing/2014/main" id="{66718C5B-86FB-8A2A-498B-A00ED86893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0219" y="1575835"/>
            <a:ext cx="1944269" cy="12961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ood production line">
            <a:extLst>
              <a:ext uri="{FF2B5EF4-FFF2-40B4-BE49-F238E27FC236}">
                <a16:creationId xmlns:a16="http://schemas.microsoft.com/office/drawing/2014/main" id="{C28EF2DC-C9E0-B884-ACD2-36B17B4E5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487" y="1571719"/>
            <a:ext cx="2376330" cy="13007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nufacturing Production Line">
            <a:extLst>
              <a:ext uri="{FF2B5EF4-FFF2-40B4-BE49-F238E27FC236}">
                <a16:creationId xmlns:a16="http://schemas.microsoft.com/office/drawing/2014/main" id="{B95F7173-08C0-FE96-26C4-74CF2B425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4486" y="2872015"/>
            <a:ext cx="2376331" cy="12473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ndustrial Conveyor Belt System">
            <a:extLst>
              <a:ext uri="{FF2B5EF4-FFF2-40B4-BE49-F238E27FC236}">
                <a16:creationId xmlns:a16="http://schemas.microsoft.com/office/drawing/2014/main" id="{D75E9F65-37C7-F4D7-A9DF-8AF41155B0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0218" y="2864410"/>
            <a:ext cx="1944269" cy="12469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8411FC-8910-2C3D-8AA7-41A75D419B20}"/>
              </a:ext>
            </a:extLst>
          </p:cNvPr>
          <p:cNvSpPr txBox="1"/>
          <p:nvPr/>
        </p:nvSpPr>
        <p:spPr>
          <a:xfrm>
            <a:off x="288000" y="4372000"/>
            <a:ext cx="8567999" cy="230832"/>
          </a:xfrm>
          <a:prstGeom prst="rect">
            <a:avLst/>
          </a:prstGeom>
          <a:noFill/>
        </p:spPr>
        <p:txBody>
          <a:bodyPr wrap="square" rtlCol="0">
            <a:spAutoFit/>
          </a:bodyPr>
          <a:lstStyle/>
          <a:p>
            <a:r>
              <a:rPr lang="en-IN" sz="900" dirty="0"/>
              <a:t>Image Source : Google Images (Links in notes)</a:t>
            </a:r>
          </a:p>
        </p:txBody>
      </p:sp>
      <p:sp>
        <p:nvSpPr>
          <p:cNvPr id="5" name="TextBox 4">
            <a:extLst>
              <a:ext uri="{FF2B5EF4-FFF2-40B4-BE49-F238E27FC236}">
                <a16:creationId xmlns:a16="http://schemas.microsoft.com/office/drawing/2014/main" id="{045D20BE-53F7-57AA-94D3-FF652B55EC1D}"/>
              </a:ext>
            </a:extLst>
          </p:cNvPr>
          <p:cNvSpPr txBox="1"/>
          <p:nvPr/>
        </p:nvSpPr>
        <p:spPr>
          <a:xfrm>
            <a:off x="2064778" y="4107175"/>
            <a:ext cx="4719413" cy="230832"/>
          </a:xfrm>
          <a:prstGeom prst="rect">
            <a:avLst/>
          </a:prstGeom>
          <a:noFill/>
        </p:spPr>
        <p:txBody>
          <a:bodyPr wrap="square" rtlCol="0">
            <a:spAutoFit/>
          </a:bodyPr>
          <a:lstStyle/>
          <a:p>
            <a:pPr algn="ctr"/>
            <a:r>
              <a:rPr lang="en-IN" sz="900"/>
              <a:t>Image 1: Assembly lines </a:t>
            </a:r>
          </a:p>
        </p:txBody>
      </p:sp>
      <p:sp>
        <p:nvSpPr>
          <p:cNvPr id="6" name="TextBox 5">
            <a:extLst>
              <a:ext uri="{FF2B5EF4-FFF2-40B4-BE49-F238E27FC236}">
                <a16:creationId xmlns:a16="http://schemas.microsoft.com/office/drawing/2014/main" id="{332E28FB-FE8A-441A-E755-137A72FC2B6F}"/>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3</a:t>
            </a:r>
          </a:p>
        </p:txBody>
      </p:sp>
    </p:spTree>
    <p:extLst>
      <p:ext uri="{BB962C8B-B14F-4D97-AF65-F5344CB8AC3E}">
        <p14:creationId xmlns:p14="http://schemas.microsoft.com/office/powerpoint/2010/main" val="263705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a:t>INTRODUCTION</a:t>
            </a:r>
          </a:p>
        </p:txBody>
      </p:sp>
      <p:sp>
        <p:nvSpPr>
          <p:cNvPr id="2" name="TextBox 1">
            <a:extLst>
              <a:ext uri="{FF2B5EF4-FFF2-40B4-BE49-F238E27FC236}">
                <a16:creationId xmlns:a16="http://schemas.microsoft.com/office/drawing/2014/main" id="{E41A69E8-9589-BBB9-9B19-C0DBBC9CD10B}"/>
              </a:ext>
            </a:extLst>
          </p:cNvPr>
          <p:cNvSpPr txBox="1"/>
          <p:nvPr/>
        </p:nvSpPr>
        <p:spPr>
          <a:xfrm>
            <a:off x="288663" y="771500"/>
            <a:ext cx="8568000" cy="1508105"/>
          </a:xfrm>
          <a:prstGeom prst="rect">
            <a:avLst/>
          </a:prstGeom>
          <a:noFill/>
        </p:spPr>
        <p:txBody>
          <a:bodyPr wrap="square" lIns="91440" tIns="45720" rIns="91440" bIns="45720" rtlCol="0" anchor="t">
            <a:spAutoFit/>
          </a:bodyPr>
          <a:lstStyle/>
          <a:p>
            <a:pPr algn="just"/>
            <a:r>
              <a:rPr lang="en-IN" b="1" dirty="0">
                <a:solidFill>
                  <a:schemeClr val="tx2"/>
                </a:solidFill>
              </a:rPr>
              <a:t>Description</a:t>
            </a:r>
          </a:p>
          <a:p>
            <a:pPr algn="just"/>
            <a:r>
              <a:rPr lang="en-IN" sz="1400" dirty="0"/>
              <a:t>The tasks were to obtain acceleration to time data using our mobile phones as it moves across the production line and use the data obtained to figure out the location of the defects by training a ML model to do so. </a:t>
            </a:r>
          </a:p>
          <a:p>
            <a:pPr algn="just"/>
            <a:endParaRPr lang="en-IN" sz="1400" dirty="0"/>
          </a:p>
          <a:p>
            <a:pPr algn="just"/>
            <a:r>
              <a:rPr lang="en-IN" b="1" dirty="0">
                <a:solidFill>
                  <a:schemeClr val="tx2"/>
                </a:solidFill>
              </a:rPr>
              <a:t>Division Of Responsibilities</a:t>
            </a:r>
          </a:p>
        </p:txBody>
      </p:sp>
      <p:grpSp>
        <p:nvGrpSpPr>
          <p:cNvPr id="15" name="Group 14">
            <a:extLst>
              <a:ext uri="{FF2B5EF4-FFF2-40B4-BE49-F238E27FC236}">
                <a16:creationId xmlns:a16="http://schemas.microsoft.com/office/drawing/2014/main" id="{C1893245-8FBF-7F82-61CD-AFD73829969B}"/>
              </a:ext>
            </a:extLst>
          </p:cNvPr>
          <p:cNvGrpSpPr/>
          <p:nvPr/>
        </p:nvGrpSpPr>
        <p:grpSpPr>
          <a:xfrm>
            <a:off x="252590" y="2335523"/>
            <a:ext cx="8568000" cy="1508107"/>
            <a:chOff x="1043510" y="2428778"/>
            <a:chExt cx="6156259" cy="2092988"/>
          </a:xfrm>
        </p:grpSpPr>
        <p:sp>
          <p:nvSpPr>
            <p:cNvPr id="16" name="Freeform: Shape 15">
              <a:extLst>
                <a:ext uri="{FF2B5EF4-FFF2-40B4-BE49-F238E27FC236}">
                  <a16:creationId xmlns:a16="http://schemas.microsoft.com/office/drawing/2014/main" id="{E1A29EC1-895C-1CBB-BA5C-535D5E0EB4E0}"/>
                </a:ext>
              </a:extLst>
            </p:cNvPr>
            <p:cNvSpPr/>
            <p:nvPr/>
          </p:nvSpPr>
          <p:spPr>
            <a:xfrm>
              <a:off x="3259762" y="2479212"/>
              <a:ext cx="3940007" cy="403468"/>
            </a:xfrm>
            <a:custGeom>
              <a:avLst/>
              <a:gdLst>
                <a:gd name="connsiteX0" fmla="*/ 67246 w 403467"/>
                <a:gd name="connsiteY0" fmla="*/ 0 h 3940006"/>
                <a:gd name="connsiteX1" fmla="*/ 336221 w 403467"/>
                <a:gd name="connsiteY1" fmla="*/ 0 h 3940006"/>
                <a:gd name="connsiteX2" fmla="*/ 403467 w 403467"/>
                <a:gd name="connsiteY2" fmla="*/ 67246 h 3940006"/>
                <a:gd name="connsiteX3" fmla="*/ 403467 w 403467"/>
                <a:gd name="connsiteY3" fmla="*/ 3940006 h 3940006"/>
                <a:gd name="connsiteX4" fmla="*/ 403467 w 403467"/>
                <a:gd name="connsiteY4" fmla="*/ 3940006 h 3940006"/>
                <a:gd name="connsiteX5" fmla="*/ 0 w 403467"/>
                <a:gd name="connsiteY5" fmla="*/ 3940006 h 3940006"/>
                <a:gd name="connsiteX6" fmla="*/ 0 w 403467"/>
                <a:gd name="connsiteY6" fmla="*/ 3940006 h 3940006"/>
                <a:gd name="connsiteX7" fmla="*/ 0 w 403467"/>
                <a:gd name="connsiteY7" fmla="*/ 67246 h 3940006"/>
                <a:gd name="connsiteX8" fmla="*/ 67246 w 403467"/>
                <a:gd name="connsiteY8" fmla="*/ 0 h 39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467" h="3940006">
                  <a:moveTo>
                    <a:pt x="403467" y="656686"/>
                  </a:moveTo>
                  <a:lnTo>
                    <a:pt x="403467" y="3283320"/>
                  </a:lnTo>
                  <a:cubicBezTo>
                    <a:pt x="403467" y="3645996"/>
                    <a:pt x="400384" y="3940001"/>
                    <a:pt x="396581" y="3940001"/>
                  </a:cubicBezTo>
                  <a:lnTo>
                    <a:pt x="0" y="3940001"/>
                  </a:lnTo>
                  <a:lnTo>
                    <a:pt x="0" y="3940001"/>
                  </a:lnTo>
                  <a:lnTo>
                    <a:pt x="0" y="5"/>
                  </a:lnTo>
                  <a:lnTo>
                    <a:pt x="0" y="5"/>
                  </a:lnTo>
                  <a:lnTo>
                    <a:pt x="396581" y="5"/>
                  </a:lnTo>
                  <a:cubicBezTo>
                    <a:pt x="400384" y="5"/>
                    <a:pt x="403467" y="294010"/>
                    <a:pt x="403467" y="656686"/>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1911" tIns="40651" rIns="61606" bIns="40652" numCol="1" spcCol="1270" anchor="ctr" anchorCtr="0">
              <a:noAutofit/>
            </a:bodyPr>
            <a:lstStyle/>
            <a:p>
              <a:pPr marL="0" lvl="1" algn="l" defTabSz="488950">
                <a:lnSpc>
                  <a:spcPct val="90000"/>
                </a:lnSpc>
                <a:spcBef>
                  <a:spcPct val="0"/>
                </a:spcBef>
                <a:spcAft>
                  <a:spcPct val="15000"/>
                </a:spcAft>
              </a:pPr>
              <a:endParaRPr lang="en-IN" sz="1200" kern="1200"/>
            </a:p>
            <a:p>
              <a:pPr marL="0" lvl="1" algn="l" defTabSz="488950">
                <a:lnSpc>
                  <a:spcPct val="90000"/>
                </a:lnSpc>
                <a:spcBef>
                  <a:spcPct val="0"/>
                </a:spcBef>
                <a:spcAft>
                  <a:spcPct val="15000"/>
                </a:spcAft>
              </a:pPr>
              <a:r>
                <a:rPr lang="en-IN" sz="1200" kern="1200"/>
                <a:t>Rohan Ravi Mani, </a:t>
              </a:r>
              <a:r>
                <a:rPr lang="en-IN" sz="1200" kern="1200" err="1"/>
                <a:t>Kshitij</a:t>
              </a:r>
              <a:r>
                <a:rPr lang="en-IN" sz="1200" kern="1200"/>
                <a:t> </a:t>
              </a:r>
              <a:r>
                <a:rPr lang="en-IN" sz="1200" kern="1200" err="1"/>
                <a:t>Shahare</a:t>
              </a:r>
              <a:endParaRPr lang="en-IN" sz="1200" kern="1200"/>
            </a:p>
            <a:p>
              <a:pPr marL="57150" lvl="1" indent="-57150" algn="l" defTabSz="488950">
                <a:lnSpc>
                  <a:spcPct val="90000"/>
                </a:lnSpc>
                <a:spcBef>
                  <a:spcPct val="0"/>
                </a:spcBef>
                <a:spcAft>
                  <a:spcPct val="15000"/>
                </a:spcAft>
                <a:buChar char="•"/>
              </a:pPr>
              <a:endParaRPr lang="en-IN" sz="1400" kern="1200"/>
            </a:p>
          </p:txBody>
        </p:sp>
        <p:sp>
          <p:nvSpPr>
            <p:cNvPr id="17" name="Freeform: Shape 16">
              <a:extLst>
                <a:ext uri="{FF2B5EF4-FFF2-40B4-BE49-F238E27FC236}">
                  <a16:creationId xmlns:a16="http://schemas.microsoft.com/office/drawing/2014/main" id="{54F00293-9512-4B1B-D319-D3C18FCD94C2}"/>
                </a:ext>
              </a:extLst>
            </p:cNvPr>
            <p:cNvSpPr/>
            <p:nvPr/>
          </p:nvSpPr>
          <p:spPr>
            <a:xfrm>
              <a:off x="1043510" y="2428778"/>
              <a:ext cx="2216253" cy="504334"/>
            </a:xfrm>
            <a:custGeom>
              <a:avLst/>
              <a:gdLst>
                <a:gd name="connsiteX0" fmla="*/ 0 w 2216253"/>
                <a:gd name="connsiteY0" fmla="*/ 84057 h 504334"/>
                <a:gd name="connsiteX1" fmla="*/ 84057 w 2216253"/>
                <a:gd name="connsiteY1" fmla="*/ 0 h 504334"/>
                <a:gd name="connsiteX2" fmla="*/ 2132196 w 2216253"/>
                <a:gd name="connsiteY2" fmla="*/ 0 h 504334"/>
                <a:gd name="connsiteX3" fmla="*/ 2216253 w 2216253"/>
                <a:gd name="connsiteY3" fmla="*/ 84057 h 504334"/>
                <a:gd name="connsiteX4" fmla="*/ 2216253 w 2216253"/>
                <a:gd name="connsiteY4" fmla="*/ 420277 h 504334"/>
                <a:gd name="connsiteX5" fmla="*/ 2132196 w 2216253"/>
                <a:gd name="connsiteY5" fmla="*/ 504334 h 504334"/>
                <a:gd name="connsiteX6" fmla="*/ 84057 w 2216253"/>
                <a:gd name="connsiteY6" fmla="*/ 504334 h 504334"/>
                <a:gd name="connsiteX7" fmla="*/ 0 w 2216253"/>
                <a:gd name="connsiteY7" fmla="*/ 420277 h 504334"/>
                <a:gd name="connsiteX8" fmla="*/ 0 w 2216253"/>
                <a:gd name="connsiteY8" fmla="*/ 84057 h 50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253" h="504334">
                  <a:moveTo>
                    <a:pt x="0" y="84057"/>
                  </a:moveTo>
                  <a:cubicBezTo>
                    <a:pt x="0" y="37634"/>
                    <a:pt x="37634" y="0"/>
                    <a:pt x="84057" y="0"/>
                  </a:cubicBezTo>
                  <a:lnTo>
                    <a:pt x="2132196" y="0"/>
                  </a:lnTo>
                  <a:cubicBezTo>
                    <a:pt x="2178619" y="0"/>
                    <a:pt x="2216253" y="37634"/>
                    <a:pt x="2216253" y="84057"/>
                  </a:cubicBezTo>
                  <a:lnTo>
                    <a:pt x="2216253" y="420277"/>
                  </a:lnTo>
                  <a:cubicBezTo>
                    <a:pt x="2216253" y="466700"/>
                    <a:pt x="2178619" y="504334"/>
                    <a:pt x="2132196" y="504334"/>
                  </a:cubicBezTo>
                  <a:lnTo>
                    <a:pt x="84057" y="504334"/>
                  </a:lnTo>
                  <a:cubicBezTo>
                    <a:pt x="37634" y="504334"/>
                    <a:pt x="0" y="466700"/>
                    <a:pt x="0" y="420277"/>
                  </a:cubicBezTo>
                  <a:lnTo>
                    <a:pt x="0" y="8405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680" tIns="74150" rIns="123680" bIns="74150" numCol="1" spcCol="1270" anchor="ctr" anchorCtr="0">
              <a:noAutofit/>
            </a:bodyPr>
            <a:lstStyle/>
            <a:p>
              <a:pPr marL="0" lvl="0" indent="0" algn="ctr" defTabSz="1155700">
                <a:lnSpc>
                  <a:spcPct val="90000"/>
                </a:lnSpc>
                <a:spcBef>
                  <a:spcPct val="0"/>
                </a:spcBef>
                <a:spcAft>
                  <a:spcPct val="35000"/>
                </a:spcAft>
                <a:buNone/>
              </a:pPr>
              <a:r>
                <a:rPr lang="en-IN" sz="1400"/>
                <a:t>Data Collection</a:t>
              </a:r>
              <a:r>
                <a:rPr lang="en-IN" sz="1400" kern="1200"/>
                <a:t> </a:t>
              </a:r>
            </a:p>
          </p:txBody>
        </p:sp>
        <p:sp>
          <p:nvSpPr>
            <p:cNvPr id="18" name="Freeform: Shape 17">
              <a:extLst>
                <a:ext uri="{FF2B5EF4-FFF2-40B4-BE49-F238E27FC236}">
                  <a16:creationId xmlns:a16="http://schemas.microsoft.com/office/drawing/2014/main" id="{CE73A15C-CC4D-2332-D1C5-24D50326F686}"/>
                </a:ext>
              </a:extLst>
            </p:cNvPr>
            <p:cNvSpPr/>
            <p:nvPr/>
          </p:nvSpPr>
          <p:spPr>
            <a:xfrm>
              <a:off x="3259762" y="3008764"/>
              <a:ext cx="3940007" cy="403468"/>
            </a:xfrm>
            <a:custGeom>
              <a:avLst/>
              <a:gdLst>
                <a:gd name="connsiteX0" fmla="*/ 67246 w 403467"/>
                <a:gd name="connsiteY0" fmla="*/ 0 h 3940006"/>
                <a:gd name="connsiteX1" fmla="*/ 336221 w 403467"/>
                <a:gd name="connsiteY1" fmla="*/ 0 h 3940006"/>
                <a:gd name="connsiteX2" fmla="*/ 403467 w 403467"/>
                <a:gd name="connsiteY2" fmla="*/ 67246 h 3940006"/>
                <a:gd name="connsiteX3" fmla="*/ 403467 w 403467"/>
                <a:gd name="connsiteY3" fmla="*/ 3940006 h 3940006"/>
                <a:gd name="connsiteX4" fmla="*/ 403467 w 403467"/>
                <a:gd name="connsiteY4" fmla="*/ 3940006 h 3940006"/>
                <a:gd name="connsiteX5" fmla="*/ 0 w 403467"/>
                <a:gd name="connsiteY5" fmla="*/ 3940006 h 3940006"/>
                <a:gd name="connsiteX6" fmla="*/ 0 w 403467"/>
                <a:gd name="connsiteY6" fmla="*/ 3940006 h 3940006"/>
                <a:gd name="connsiteX7" fmla="*/ 0 w 403467"/>
                <a:gd name="connsiteY7" fmla="*/ 67246 h 3940006"/>
                <a:gd name="connsiteX8" fmla="*/ 67246 w 403467"/>
                <a:gd name="connsiteY8" fmla="*/ 0 h 39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467" h="3940006">
                  <a:moveTo>
                    <a:pt x="403467" y="656686"/>
                  </a:moveTo>
                  <a:lnTo>
                    <a:pt x="403467" y="3283320"/>
                  </a:lnTo>
                  <a:cubicBezTo>
                    <a:pt x="403467" y="3645996"/>
                    <a:pt x="400384" y="3940001"/>
                    <a:pt x="396581" y="3940001"/>
                  </a:cubicBezTo>
                  <a:lnTo>
                    <a:pt x="0" y="3940001"/>
                  </a:lnTo>
                  <a:lnTo>
                    <a:pt x="0" y="3940001"/>
                  </a:lnTo>
                  <a:lnTo>
                    <a:pt x="0" y="5"/>
                  </a:lnTo>
                  <a:lnTo>
                    <a:pt x="0" y="5"/>
                  </a:lnTo>
                  <a:lnTo>
                    <a:pt x="396581" y="5"/>
                  </a:lnTo>
                  <a:cubicBezTo>
                    <a:pt x="400384" y="5"/>
                    <a:pt x="403467" y="294010"/>
                    <a:pt x="403467" y="656686"/>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1911" tIns="40651" rIns="61606" bIns="40652" numCol="1" spcCol="1270" anchor="ctr" anchorCtr="0">
              <a:noAutofit/>
            </a:bodyPr>
            <a:lstStyle/>
            <a:p>
              <a:pPr marL="0" lvl="1" algn="l" defTabSz="488950">
                <a:lnSpc>
                  <a:spcPct val="90000"/>
                </a:lnSpc>
                <a:spcBef>
                  <a:spcPct val="0"/>
                </a:spcBef>
                <a:spcAft>
                  <a:spcPct val="15000"/>
                </a:spcAft>
              </a:pPr>
              <a:endParaRPr lang="en-IN" sz="1200" kern="1200"/>
            </a:p>
            <a:p>
              <a:pPr marL="0" lvl="1" algn="l" defTabSz="488950">
                <a:lnSpc>
                  <a:spcPct val="90000"/>
                </a:lnSpc>
                <a:spcBef>
                  <a:spcPct val="0"/>
                </a:spcBef>
                <a:spcAft>
                  <a:spcPct val="15000"/>
                </a:spcAft>
              </a:pPr>
              <a:r>
                <a:rPr lang="en-IN" sz="1200" kern="1200"/>
                <a:t>Rohan Ravi Mani, </a:t>
              </a:r>
              <a:r>
                <a:rPr lang="en-IN" sz="1200" kern="1200" err="1"/>
                <a:t>Vikhyat</a:t>
              </a:r>
              <a:r>
                <a:rPr lang="en-IN" sz="1200" kern="1200"/>
                <a:t> </a:t>
              </a:r>
              <a:r>
                <a:rPr lang="en-IN" sz="1200" kern="1200" err="1"/>
                <a:t>Jammalamadakka</a:t>
              </a:r>
              <a:endParaRPr lang="en-IN" sz="1200" kern="1200"/>
            </a:p>
            <a:p>
              <a:pPr marL="57150" lvl="1" indent="-57150" algn="l" defTabSz="488950">
                <a:lnSpc>
                  <a:spcPct val="90000"/>
                </a:lnSpc>
                <a:spcBef>
                  <a:spcPct val="0"/>
                </a:spcBef>
                <a:spcAft>
                  <a:spcPct val="15000"/>
                </a:spcAft>
                <a:buChar char="•"/>
              </a:pPr>
              <a:endParaRPr lang="en-IN" sz="1200" kern="1200"/>
            </a:p>
          </p:txBody>
        </p:sp>
        <p:sp>
          <p:nvSpPr>
            <p:cNvPr id="19" name="Freeform: Shape 18">
              <a:extLst>
                <a:ext uri="{FF2B5EF4-FFF2-40B4-BE49-F238E27FC236}">
                  <a16:creationId xmlns:a16="http://schemas.microsoft.com/office/drawing/2014/main" id="{1B387380-A7C0-F4E1-3ED8-E80498341121}"/>
                </a:ext>
              </a:extLst>
            </p:cNvPr>
            <p:cNvSpPr/>
            <p:nvPr/>
          </p:nvSpPr>
          <p:spPr>
            <a:xfrm>
              <a:off x="1043510" y="2958329"/>
              <a:ext cx="2216253" cy="504334"/>
            </a:xfrm>
            <a:custGeom>
              <a:avLst/>
              <a:gdLst>
                <a:gd name="connsiteX0" fmla="*/ 0 w 2216253"/>
                <a:gd name="connsiteY0" fmla="*/ 84057 h 504334"/>
                <a:gd name="connsiteX1" fmla="*/ 84057 w 2216253"/>
                <a:gd name="connsiteY1" fmla="*/ 0 h 504334"/>
                <a:gd name="connsiteX2" fmla="*/ 2132196 w 2216253"/>
                <a:gd name="connsiteY2" fmla="*/ 0 h 504334"/>
                <a:gd name="connsiteX3" fmla="*/ 2216253 w 2216253"/>
                <a:gd name="connsiteY3" fmla="*/ 84057 h 504334"/>
                <a:gd name="connsiteX4" fmla="*/ 2216253 w 2216253"/>
                <a:gd name="connsiteY4" fmla="*/ 420277 h 504334"/>
                <a:gd name="connsiteX5" fmla="*/ 2132196 w 2216253"/>
                <a:gd name="connsiteY5" fmla="*/ 504334 h 504334"/>
                <a:gd name="connsiteX6" fmla="*/ 84057 w 2216253"/>
                <a:gd name="connsiteY6" fmla="*/ 504334 h 504334"/>
                <a:gd name="connsiteX7" fmla="*/ 0 w 2216253"/>
                <a:gd name="connsiteY7" fmla="*/ 420277 h 504334"/>
                <a:gd name="connsiteX8" fmla="*/ 0 w 2216253"/>
                <a:gd name="connsiteY8" fmla="*/ 84057 h 50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253" h="504334">
                  <a:moveTo>
                    <a:pt x="0" y="84057"/>
                  </a:moveTo>
                  <a:cubicBezTo>
                    <a:pt x="0" y="37634"/>
                    <a:pt x="37634" y="0"/>
                    <a:pt x="84057" y="0"/>
                  </a:cubicBezTo>
                  <a:lnTo>
                    <a:pt x="2132196" y="0"/>
                  </a:lnTo>
                  <a:cubicBezTo>
                    <a:pt x="2178619" y="0"/>
                    <a:pt x="2216253" y="37634"/>
                    <a:pt x="2216253" y="84057"/>
                  </a:cubicBezTo>
                  <a:lnTo>
                    <a:pt x="2216253" y="420277"/>
                  </a:lnTo>
                  <a:cubicBezTo>
                    <a:pt x="2216253" y="466700"/>
                    <a:pt x="2178619" y="504334"/>
                    <a:pt x="2132196" y="504334"/>
                  </a:cubicBezTo>
                  <a:lnTo>
                    <a:pt x="84057" y="504334"/>
                  </a:lnTo>
                  <a:cubicBezTo>
                    <a:pt x="37634" y="504334"/>
                    <a:pt x="0" y="466700"/>
                    <a:pt x="0" y="420277"/>
                  </a:cubicBezTo>
                  <a:lnTo>
                    <a:pt x="0" y="8405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680" tIns="74150" rIns="123680" bIns="74150" numCol="1" spcCol="1270" anchor="ctr" anchorCtr="0">
              <a:noAutofit/>
            </a:bodyPr>
            <a:lstStyle/>
            <a:p>
              <a:pPr marL="0" lvl="0" indent="0" algn="ctr" defTabSz="1155700">
                <a:lnSpc>
                  <a:spcPct val="90000"/>
                </a:lnSpc>
                <a:spcBef>
                  <a:spcPct val="0"/>
                </a:spcBef>
                <a:spcAft>
                  <a:spcPct val="35000"/>
                </a:spcAft>
                <a:buNone/>
              </a:pPr>
              <a:r>
                <a:rPr lang="en-IN" sz="1400"/>
                <a:t>Data Preprocessing</a:t>
              </a:r>
              <a:endParaRPr lang="en-IN" sz="1400" kern="1200"/>
            </a:p>
          </p:txBody>
        </p:sp>
        <p:sp>
          <p:nvSpPr>
            <p:cNvPr id="20" name="Freeform: Shape 19">
              <a:extLst>
                <a:ext uri="{FF2B5EF4-FFF2-40B4-BE49-F238E27FC236}">
                  <a16:creationId xmlns:a16="http://schemas.microsoft.com/office/drawing/2014/main" id="{6A84BC53-EB65-C754-02D7-EAEEA6D8437B}"/>
                </a:ext>
              </a:extLst>
            </p:cNvPr>
            <p:cNvSpPr/>
            <p:nvPr/>
          </p:nvSpPr>
          <p:spPr>
            <a:xfrm>
              <a:off x="3259762" y="4069238"/>
              <a:ext cx="3940007" cy="403468"/>
            </a:xfrm>
            <a:custGeom>
              <a:avLst/>
              <a:gdLst>
                <a:gd name="connsiteX0" fmla="*/ 67246 w 403467"/>
                <a:gd name="connsiteY0" fmla="*/ 0 h 3940006"/>
                <a:gd name="connsiteX1" fmla="*/ 336221 w 403467"/>
                <a:gd name="connsiteY1" fmla="*/ 0 h 3940006"/>
                <a:gd name="connsiteX2" fmla="*/ 403467 w 403467"/>
                <a:gd name="connsiteY2" fmla="*/ 67246 h 3940006"/>
                <a:gd name="connsiteX3" fmla="*/ 403467 w 403467"/>
                <a:gd name="connsiteY3" fmla="*/ 3940006 h 3940006"/>
                <a:gd name="connsiteX4" fmla="*/ 403467 w 403467"/>
                <a:gd name="connsiteY4" fmla="*/ 3940006 h 3940006"/>
                <a:gd name="connsiteX5" fmla="*/ 0 w 403467"/>
                <a:gd name="connsiteY5" fmla="*/ 3940006 h 3940006"/>
                <a:gd name="connsiteX6" fmla="*/ 0 w 403467"/>
                <a:gd name="connsiteY6" fmla="*/ 3940006 h 3940006"/>
                <a:gd name="connsiteX7" fmla="*/ 0 w 403467"/>
                <a:gd name="connsiteY7" fmla="*/ 67246 h 3940006"/>
                <a:gd name="connsiteX8" fmla="*/ 67246 w 403467"/>
                <a:gd name="connsiteY8" fmla="*/ 0 h 39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467" h="3940006">
                  <a:moveTo>
                    <a:pt x="403467" y="656686"/>
                  </a:moveTo>
                  <a:lnTo>
                    <a:pt x="403467" y="3283320"/>
                  </a:lnTo>
                  <a:cubicBezTo>
                    <a:pt x="403467" y="3645996"/>
                    <a:pt x="400384" y="3940001"/>
                    <a:pt x="396581" y="3940001"/>
                  </a:cubicBezTo>
                  <a:lnTo>
                    <a:pt x="0" y="3940001"/>
                  </a:lnTo>
                  <a:lnTo>
                    <a:pt x="0" y="3940001"/>
                  </a:lnTo>
                  <a:lnTo>
                    <a:pt x="0" y="5"/>
                  </a:lnTo>
                  <a:lnTo>
                    <a:pt x="0" y="5"/>
                  </a:lnTo>
                  <a:lnTo>
                    <a:pt x="396581" y="5"/>
                  </a:lnTo>
                  <a:cubicBezTo>
                    <a:pt x="400384" y="5"/>
                    <a:pt x="403467" y="294010"/>
                    <a:pt x="403467" y="656686"/>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1911" tIns="40651" rIns="61606" bIns="40652" numCol="1" spcCol="1270" anchor="ctr" anchorCtr="0">
              <a:noAutofit/>
            </a:bodyPr>
            <a:lstStyle/>
            <a:p>
              <a:pPr marL="57150" lvl="1" indent="-57150" algn="l" defTabSz="488950">
                <a:lnSpc>
                  <a:spcPct val="90000"/>
                </a:lnSpc>
                <a:spcBef>
                  <a:spcPct val="0"/>
                </a:spcBef>
                <a:spcAft>
                  <a:spcPct val="15000"/>
                </a:spcAft>
                <a:buChar char="•"/>
              </a:pPr>
              <a:endParaRPr lang="en-IN" sz="1200" kern="1200"/>
            </a:p>
            <a:p>
              <a:pPr marL="57150" lvl="1" indent="-57150" algn="l" defTabSz="488950">
                <a:lnSpc>
                  <a:spcPct val="90000"/>
                </a:lnSpc>
                <a:spcBef>
                  <a:spcPct val="0"/>
                </a:spcBef>
                <a:spcAft>
                  <a:spcPct val="15000"/>
                </a:spcAft>
                <a:buChar char="•"/>
              </a:pPr>
              <a:endParaRPr lang="en-IN" sz="1200" kern="1200"/>
            </a:p>
          </p:txBody>
        </p:sp>
        <p:sp>
          <p:nvSpPr>
            <p:cNvPr id="21" name="Freeform: Shape 20">
              <a:extLst>
                <a:ext uri="{FF2B5EF4-FFF2-40B4-BE49-F238E27FC236}">
                  <a16:creationId xmlns:a16="http://schemas.microsoft.com/office/drawing/2014/main" id="{1ACFC333-D170-A2F0-1C52-C8F2EF484700}"/>
                </a:ext>
              </a:extLst>
            </p:cNvPr>
            <p:cNvSpPr/>
            <p:nvPr/>
          </p:nvSpPr>
          <p:spPr>
            <a:xfrm>
              <a:off x="1043510" y="3487881"/>
              <a:ext cx="2216253" cy="504334"/>
            </a:xfrm>
            <a:custGeom>
              <a:avLst/>
              <a:gdLst>
                <a:gd name="connsiteX0" fmla="*/ 0 w 2216253"/>
                <a:gd name="connsiteY0" fmla="*/ 84057 h 504334"/>
                <a:gd name="connsiteX1" fmla="*/ 84057 w 2216253"/>
                <a:gd name="connsiteY1" fmla="*/ 0 h 504334"/>
                <a:gd name="connsiteX2" fmla="*/ 2132196 w 2216253"/>
                <a:gd name="connsiteY2" fmla="*/ 0 h 504334"/>
                <a:gd name="connsiteX3" fmla="*/ 2216253 w 2216253"/>
                <a:gd name="connsiteY3" fmla="*/ 84057 h 504334"/>
                <a:gd name="connsiteX4" fmla="*/ 2216253 w 2216253"/>
                <a:gd name="connsiteY4" fmla="*/ 420277 h 504334"/>
                <a:gd name="connsiteX5" fmla="*/ 2132196 w 2216253"/>
                <a:gd name="connsiteY5" fmla="*/ 504334 h 504334"/>
                <a:gd name="connsiteX6" fmla="*/ 84057 w 2216253"/>
                <a:gd name="connsiteY6" fmla="*/ 504334 h 504334"/>
                <a:gd name="connsiteX7" fmla="*/ 0 w 2216253"/>
                <a:gd name="connsiteY7" fmla="*/ 420277 h 504334"/>
                <a:gd name="connsiteX8" fmla="*/ 0 w 2216253"/>
                <a:gd name="connsiteY8" fmla="*/ 84057 h 50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253" h="504334">
                  <a:moveTo>
                    <a:pt x="0" y="84057"/>
                  </a:moveTo>
                  <a:cubicBezTo>
                    <a:pt x="0" y="37634"/>
                    <a:pt x="37634" y="0"/>
                    <a:pt x="84057" y="0"/>
                  </a:cubicBezTo>
                  <a:lnTo>
                    <a:pt x="2132196" y="0"/>
                  </a:lnTo>
                  <a:cubicBezTo>
                    <a:pt x="2178619" y="0"/>
                    <a:pt x="2216253" y="37634"/>
                    <a:pt x="2216253" y="84057"/>
                  </a:cubicBezTo>
                  <a:lnTo>
                    <a:pt x="2216253" y="420277"/>
                  </a:lnTo>
                  <a:cubicBezTo>
                    <a:pt x="2216253" y="466700"/>
                    <a:pt x="2178619" y="504334"/>
                    <a:pt x="2132196" y="504334"/>
                  </a:cubicBezTo>
                  <a:lnTo>
                    <a:pt x="84057" y="504334"/>
                  </a:lnTo>
                  <a:cubicBezTo>
                    <a:pt x="37634" y="504334"/>
                    <a:pt x="0" y="466700"/>
                    <a:pt x="0" y="420277"/>
                  </a:cubicBezTo>
                  <a:lnTo>
                    <a:pt x="0" y="8405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680" tIns="74150" rIns="123680" bIns="74150" numCol="1" spcCol="1270" anchor="ctr" anchorCtr="0">
              <a:noAutofit/>
            </a:bodyPr>
            <a:lstStyle/>
            <a:p>
              <a:pPr marL="0" lvl="0" indent="0" algn="ctr" defTabSz="1155700">
                <a:lnSpc>
                  <a:spcPct val="90000"/>
                </a:lnSpc>
                <a:spcBef>
                  <a:spcPct val="0"/>
                </a:spcBef>
                <a:spcAft>
                  <a:spcPct val="35000"/>
                </a:spcAft>
                <a:buNone/>
              </a:pPr>
              <a:r>
                <a:rPr lang="en-IN" sz="1400" kern="1200"/>
                <a:t>Feature Selection</a:t>
              </a:r>
            </a:p>
          </p:txBody>
        </p:sp>
        <p:sp>
          <p:nvSpPr>
            <p:cNvPr id="22" name="Freeform: Shape 21">
              <a:extLst>
                <a:ext uri="{FF2B5EF4-FFF2-40B4-BE49-F238E27FC236}">
                  <a16:creationId xmlns:a16="http://schemas.microsoft.com/office/drawing/2014/main" id="{68920D13-4911-5EFD-62F8-AB575F02D101}"/>
                </a:ext>
              </a:extLst>
            </p:cNvPr>
            <p:cNvSpPr/>
            <p:nvPr/>
          </p:nvSpPr>
          <p:spPr>
            <a:xfrm>
              <a:off x="1043510" y="4017432"/>
              <a:ext cx="2216253" cy="504334"/>
            </a:xfrm>
            <a:custGeom>
              <a:avLst/>
              <a:gdLst>
                <a:gd name="connsiteX0" fmla="*/ 0 w 2216253"/>
                <a:gd name="connsiteY0" fmla="*/ 84057 h 504334"/>
                <a:gd name="connsiteX1" fmla="*/ 84057 w 2216253"/>
                <a:gd name="connsiteY1" fmla="*/ 0 h 504334"/>
                <a:gd name="connsiteX2" fmla="*/ 2132196 w 2216253"/>
                <a:gd name="connsiteY2" fmla="*/ 0 h 504334"/>
                <a:gd name="connsiteX3" fmla="*/ 2216253 w 2216253"/>
                <a:gd name="connsiteY3" fmla="*/ 84057 h 504334"/>
                <a:gd name="connsiteX4" fmla="*/ 2216253 w 2216253"/>
                <a:gd name="connsiteY4" fmla="*/ 420277 h 504334"/>
                <a:gd name="connsiteX5" fmla="*/ 2132196 w 2216253"/>
                <a:gd name="connsiteY5" fmla="*/ 504334 h 504334"/>
                <a:gd name="connsiteX6" fmla="*/ 84057 w 2216253"/>
                <a:gd name="connsiteY6" fmla="*/ 504334 h 504334"/>
                <a:gd name="connsiteX7" fmla="*/ 0 w 2216253"/>
                <a:gd name="connsiteY7" fmla="*/ 420277 h 504334"/>
                <a:gd name="connsiteX8" fmla="*/ 0 w 2216253"/>
                <a:gd name="connsiteY8" fmla="*/ 84057 h 50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253" h="504334">
                  <a:moveTo>
                    <a:pt x="0" y="84057"/>
                  </a:moveTo>
                  <a:cubicBezTo>
                    <a:pt x="0" y="37634"/>
                    <a:pt x="37634" y="0"/>
                    <a:pt x="84057" y="0"/>
                  </a:cubicBezTo>
                  <a:lnTo>
                    <a:pt x="2132196" y="0"/>
                  </a:lnTo>
                  <a:cubicBezTo>
                    <a:pt x="2178619" y="0"/>
                    <a:pt x="2216253" y="37634"/>
                    <a:pt x="2216253" y="84057"/>
                  </a:cubicBezTo>
                  <a:lnTo>
                    <a:pt x="2216253" y="420277"/>
                  </a:lnTo>
                  <a:cubicBezTo>
                    <a:pt x="2216253" y="466700"/>
                    <a:pt x="2178619" y="504334"/>
                    <a:pt x="2132196" y="504334"/>
                  </a:cubicBezTo>
                  <a:lnTo>
                    <a:pt x="84057" y="504334"/>
                  </a:lnTo>
                  <a:cubicBezTo>
                    <a:pt x="37634" y="504334"/>
                    <a:pt x="0" y="466700"/>
                    <a:pt x="0" y="420277"/>
                  </a:cubicBezTo>
                  <a:lnTo>
                    <a:pt x="0" y="8405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680" tIns="74150" rIns="123680" bIns="74150" numCol="1" spcCol="1270" anchor="ctr" anchorCtr="0">
              <a:noAutofit/>
            </a:bodyPr>
            <a:lstStyle/>
            <a:p>
              <a:pPr marL="0" lvl="0" indent="0" algn="ctr" defTabSz="1155700">
                <a:lnSpc>
                  <a:spcPct val="90000"/>
                </a:lnSpc>
                <a:spcBef>
                  <a:spcPct val="0"/>
                </a:spcBef>
                <a:spcAft>
                  <a:spcPct val="35000"/>
                </a:spcAft>
                <a:buNone/>
              </a:pPr>
              <a:r>
                <a:rPr lang="en-IN" sz="1400" kern="1200"/>
                <a:t>Computational Model</a:t>
              </a:r>
            </a:p>
          </p:txBody>
        </p:sp>
      </p:grpSp>
      <p:sp>
        <p:nvSpPr>
          <p:cNvPr id="23" name="Freeform: Shape 22">
            <a:extLst>
              <a:ext uri="{FF2B5EF4-FFF2-40B4-BE49-F238E27FC236}">
                <a16:creationId xmlns:a16="http://schemas.microsoft.com/office/drawing/2014/main" id="{00D65B70-E93A-A0D8-A7A2-848DDFABC1D8}"/>
              </a:ext>
            </a:extLst>
          </p:cNvPr>
          <p:cNvSpPr/>
          <p:nvPr/>
        </p:nvSpPr>
        <p:spPr>
          <a:xfrm>
            <a:off x="3337070" y="3148239"/>
            <a:ext cx="5483520" cy="300305"/>
          </a:xfrm>
          <a:custGeom>
            <a:avLst/>
            <a:gdLst>
              <a:gd name="connsiteX0" fmla="*/ 67246 w 403467"/>
              <a:gd name="connsiteY0" fmla="*/ 0 h 3940006"/>
              <a:gd name="connsiteX1" fmla="*/ 336221 w 403467"/>
              <a:gd name="connsiteY1" fmla="*/ 0 h 3940006"/>
              <a:gd name="connsiteX2" fmla="*/ 403467 w 403467"/>
              <a:gd name="connsiteY2" fmla="*/ 67246 h 3940006"/>
              <a:gd name="connsiteX3" fmla="*/ 403467 w 403467"/>
              <a:gd name="connsiteY3" fmla="*/ 3940006 h 3940006"/>
              <a:gd name="connsiteX4" fmla="*/ 403467 w 403467"/>
              <a:gd name="connsiteY4" fmla="*/ 3940006 h 3940006"/>
              <a:gd name="connsiteX5" fmla="*/ 0 w 403467"/>
              <a:gd name="connsiteY5" fmla="*/ 3940006 h 3940006"/>
              <a:gd name="connsiteX6" fmla="*/ 0 w 403467"/>
              <a:gd name="connsiteY6" fmla="*/ 3940006 h 3940006"/>
              <a:gd name="connsiteX7" fmla="*/ 0 w 403467"/>
              <a:gd name="connsiteY7" fmla="*/ 67246 h 3940006"/>
              <a:gd name="connsiteX8" fmla="*/ 67246 w 403467"/>
              <a:gd name="connsiteY8" fmla="*/ 0 h 39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467" h="3940006">
                <a:moveTo>
                  <a:pt x="403467" y="656686"/>
                </a:moveTo>
                <a:lnTo>
                  <a:pt x="403467" y="3283320"/>
                </a:lnTo>
                <a:cubicBezTo>
                  <a:pt x="403467" y="3645996"/>
                  <a:pt x="400384" y="3940001"/>
                  <a:pt x="396581" y="3940001"/>
                </a:cubicBezTo>
                <a:lnTo>
                  <a:pt x="0" y="3940001"/>
                </a:lnTo>
                <a:lnTo>
                  <a:pt x="0" y="3940001"/>
                </a:lnTo>
                <a:lnTo>
                  <a:pt x="0" y="5"/>
                </a:lnTo>
                <a:lnTo>
                  <a:pt x="0" y="5"/>
                </a:lnTo>
                <a:lnTo>
                  <a:pt x="396581" y="5"/>
                </a:lnTo>
                <a:cubicBezTo>
                  <a:pt x="400384" y="5"/>
                  <a:pt x="403467" y="294010"/>
                  <a:pt x="403467" y="656686"/>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1911" tIns="40651" rIns="61606" bIns="40652" numCol="1" spcCol="1270" anchor="ctr" anchorCtr="0">
            <a:noAutofit/>
          </a:bodyPr>
          <a:lstStyle/>
          <a:p>
            <a:pPr marL="0" lvl="1" algn="l" defTabSz="488950">
              <a:lnSpc>
                <a:spcPct val="90000"/>
              </a:lnSpc>
              <a:spcBef>
                <a:spcPct val="0"/>
              </a:spcBef>
              <a:spcAft>
                <a:spcPct val="15000"/>
              </a:spcAft>
            </a:pPr>
            <a:endParaRPr lang="en-IN" sz="1200" kern="1200"/>
          </a:p>
          <a:p>
            <a:pPr marL="0" lvl="1" defTabSz="488950">
              <a:lnSpc>
                <a:spcPct val="90000"/>
              </a:lnSpc>
              <a:spcAft>
                <a:spcPct val="15000"/>
              </a:spcAft>
            </a:pPr>
            <a:endParaRPr lang="en-IN" sz="1200" kern="1200"/>
          </a:p>
          <a:p>
            <a:pPr marL="0" lvl="1" defTabSz="488950">
              <a:lnSpc>
                <a:spcPct val="90000"/>
              </a:lnSpc>
              <a:spcAft>
                <a:spcPct val="15000"/>
              </a:spcAft>
            </a:pPr>
            <a:r>
              <a:rPr lang="en-IN" sz="1200" kern="1200" err="1"/>
              <a:t>Kshitij</a:t>
            </a:r>
            <a:r>
              <a:rPr lang="en-IN" sz="1200" kern="1200"/>
              <a:t> </a:t>
            </a:r>
            <a:r>
              <a:rPr lang="en-IN" sz="1200" kern="1200" err="1"/>
              <a:t>Shahare</a:t>
            </a:r>
            <a:r>
              <a:rPr lang="en-IN" sz="1200" kern="1200"/>
              <a:t>, Deven Paul</a:t>
            </a:r>
          </a:p>
          <a:p>
            <a:pPr marL="0" lvl="1" algn="l" defTabSz="488950">
              <a:lnSpc>
                <a:spcPct val="90000"/>
              </a:lnSpc>
              <a:spcBef>
                <a:spcPct val="0"/>
              </a:spcBef>
              <a:spcAft>
                <a:spcPct val="15000"/>
              </a:spcAft>
            </a:pPr>
            <a:endParaRPr lang="en-IN" sz="1200" kern="1200"/>
          </a:p>
          <a:p>
            <a:pPr marL="0" lvl="1" algn="l" defTabSz="488950">
              <a:lnSpc>
                <a:spcPct val="90000"/>
              </a:lnSpc>
              <a:spcBef>
                <a:spcPct val="0"/>
              </a:spcBef>
              <a:spcAft>
                <a:spcPct val="15000"/>
              </a:spcAft>
            </a:pPr>
            <a:r>
              <a:rPr lang="en-IN" sz="1200" kern="1200"/>
              <a:t>Deven Paul, </a:t>
            </a:r>
            <a:r>
              <a:rPr lang="en-IN" sz="1200" kern="1200" err="1"/>
              <a:t>Vikhyat</a:t>
            </a:r>
            <a:r>
              <a:rPr lang="en-IN" sz="1200" kern="1200"/>
              <a:t> Jammalamadaka </a:t>
            </a:r>
          </a:p>
        </p:txBody>
      </p:sp>
      <p:sp>
        <p:nvSpPr>
          <p:cNvPr id="24" name="Freeform: Shape 23">
            <a:extLst>
              <a:ext uri="{FF2B5EF4-FFF2-40B4-BE49-F238E27FC236}">
                <a16:creationId xmlns:a16="http://schemas.microsoft.com/office/drawing/2014/main" id="{73ED9A97-6B23-0CCC-6225-85911584FD5A}"/>
              </a:ext>
            </a:extLst>
          </p:cNvPr>
          <p:cNvSpPr/>
          <p:nvPr/>
        </p:nvSpPr>
        <p:spPr>
          <a:xfrm>
            <a:off x="252588" y="3859262"/>
            <a:ext cx="3084480" cy="363399"/>
          </a:xfrm>
          <a:custGeom>
            <a:avLst/>
            <a:gdLst>
              <a:gd name="connsiteX0" fmla="*/ 0 w 2216253"/>
              <a:gd name="connsiteY0" fmla="*/ 84057 h 504334"/>
              <a:gd name="connsiteX1" fmla="*/ 84057 w 2216253"/>
              <a:gd name="connsiteY1" fmla="*/ 0 h 504334"/>
              <a:gd name="connsiteX2" fmla="*/ 2132196 w 2216253"/>
              <a:gd name="connsiteY2" fmla="*/ 0 h 504334"/>
              <a:gd name="connsiteX3" fmla="*/ 2216253 w 2216253"/>
              <a:gd name="connsiteY3" fmla="*/ 84057 h 504334"/>
              <a:gd name="connsiteX4" fmla="*/ 2216253 w 2216253"/>
              <a:gd name="connsiteY4" fmla="*/ 420277 h 504334"/>
              <a:gd name="connsiteX5" fmla="*/ 2132196 w 2216253"/>
              <a:gd name="connsiteY5" fmla="*/ 504334 h 504334"/>
              <a:gd name="connsiteX6" fmla="*/ 84057 w 2216253"/>
              <a:gd name="connsiteY6" fmla="*/ 504334 h 504334"/>
              <a:gd name="connsiteX7" fmla="*/ 0 w 2216253"/>
              <a:gd name="connsiteY7" fmla="*/ 420277 h 504334"/>
              <a:gd name="connsiteX8" fmla="*/ 0 w 2216253"/>
              <a:gd name="connsiteY8" fmla="*/ 84057 h 50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6253" h="504334">
                <a:moveTo>
                  <a:pt x="0" y="84057"/>
                </a:moveTo>
                <a:cubicBezTo>
                  <a:pt x="0" y="37634"/>
                  <a:pt x="37634" y="0"/>
                  <a:pt x="84057" y="0"/>
                </a:cubicBezTo>
                <a:lnTo>
                  <a:pt x="2132196" y="0"/>
                </a:lnTo>
                <a:cubicBezTo>
                  <a:pt x="2178619" y="0"/>
                  <a:pt x="2216253" y="37634"/>
                  <a:pt x="2216253" y="84057"/>
                </a:cubicBezTo>
                <a:lnTo>
                  <a:pt x="2216253" y="420277"/>
                </a:lnTo>
                <a:cubicBezTo>
                  <a:pt x="2216253" y="466700"/>
                  <a:pt x="2178619" y="504334"/>
                  <a:pt x="2132196" y="504334"/>
                </a:cubicBezTo>
                <a:lnTo>
                  <a:pt x="84057" y="504334"/>
                </a:lnTo>
                <a:cubicBezTo>
                  <a:pt x="37634" y="504334"/>
                  <a:pt x="0" y="466700"/>
                  <a:pt x="0" y="420277"/>
                </a:cubicBezTo>
                <a:lnTo>
                  <a:pt x="0" y="8405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680" tIns="74150" rIns="123680" bIns="74150" numCol="1" spcCol="1270" anchor="ctr" anchorCtr="0">
            <a:noAutofit/>
          </a:bodyPr>
          <a:lstStyle/>
          <a:p>
            <a:pPr marL="0" lvl="0" indent="0" algn="ctr" defTabSz="1155700">
              <a:lnSpc>
                <a:spcPct val="90000"/>
              </a:lnSpc>
              <a:spcBef>
                <a:spcPct val="0"/>
              </a:spcBef>
              <a:spcAft>
                <a:spcPct val="35000"/>
              </a:spcAft>
              <a:buNone/>
            </a:pPr>
            <a:r>
              <a:rPr lang="en-IN" sz="1400"/>
              <a:t>Presentation and Report</a:t>
            </a:r>
            <a:endParaRPr lang="en-IN" sz="1400" kern="1200"/>
          </a:p>
        </p:txBody>
      </p:sp>
      <p:sp>
        <p:nvSpPr>
          <p:cNvPr id="25" name="Freeform: Shape 24">
            <a:extLst>
              <a:ext uri="{FF2B5EF4-FFF2-40B4-BE49-F238E27FC236}">
                <a16:creationId xmlns:a16="http://schemas.microsoft.com/office/drawing/2014/main" id="{F16CA831-8B36-F7DF-1A2A-BC5279CD65B6}"/>
              </a:ext>
            </a:extLst>
          </p:cNvPr>
          <p:cNvSpPr/>
          <p:nvPr/>
        </p:nvSpPr>
        <p:spPr>
          <a:xfrm>
            <a:off x="3337068" y="3912028"/>
            <a:ext cx="5483522" cy="290720"/>
          </a:xfrm>
          <a:custGeom>
            <a:avLst/>
            <a:gdLst>
              <a:gd name="connsiteX0" fmla="*/ 67246 w 403467"/>
              <a:gd name="connsiteY0" fmla="*/ 0 h 3940006"/>
              <a:gd name="connsiteX1" fmla="*/ 336221 w 403467"/>
              <a:gd name="connsiteY1" fmla="*/ 0 h 3940006"/>
              <a:gd name="connsiteX2" fmla="*/ 403467 w 403467"/>
              <a:gd name="connsiteY2" fmla="*/ 67246 h 3940006"/>
              <a:gd name="connsiteX3" fmla="*/ 403467 w 403467"/>
              <a:gd name="connsiteY3" fmla="*/ 3940006 h 3940006"/>
              <a:gd name="connsiteX4" fmla="*/ 403467 w 403467"/>
              <a:gd name="connsiteY4" fmla="*/ 3940006 h 3940006"/>
              <a:gd name="connsiteX5" fmla="*/ 0 w 403467"/>
              <a:gd name="connsiteY5" fmla="*/ 3940006 h 3940006"/>
              <a:gd name="connsiteX6" fmla="*/ 0 w 403467"/>
              <a:gd name="connsiteY6" fmla="*/ 3940006 h 3940006"/>
              <a:gd name="connsiteX7" fmla="*/ 0 w 403467"/>
              <a:gd name="connsiteY7" fmla="*/ 67246 h 3940006"/>
              <a:gd name="connsiteX8" fmla="*/ 67246 w 403467"/>
              <a:gd name="connsiteY8" fmla="*/ 0 h 39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3467" h="3940006">
                <a:moveTo>
                  <a:pt x="403467" y="656686"/>
                </a:moveTo>
                <a:lnTo>
                  <a:pt x="403467" y="3283320"/>
                </a:lnTo>
                <a:cubicBezTo>
                  <a:pt x="403467" y="3645996"/>
                  <a:pt x="400384" y="3940001"/>
                  <a:pt x="396581" y="3940001"/>
                </a:cubicBezTo>
                <a:lnTo>
                  <a:pt x="0" y="3940001"/>
                </a:lnTo>
                <a:lnTo>
                  <a:pt x="0" y="3940001"/>
                </a:lnTo>
                <a:lnTo>
                  <a:pt x="0" y="5"/>
                </a:lnTo>
                <a:lnTo>
                  <a:pt x="0" y="5"/>
                </a:lnTo>
                <a:lnTo>
                  <a:pt x="396581" y="5"/>
                </a:lnTo>
                <a:cubicBezTo>
                  <a:pt x="400384" y="5"/>
                  <a:pt x="403467" y="294010"/>
                  <a:pt x="403467" y="656686"/>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1911" tIns="40651" rIns="61606" bIns="40652" numCol="1" spcCol="1270" anchor="ctr" anchorCtr="0">
            <a:noAutofit/>
          </a:bodyPr>
          <a:lstStyle/>
          <a:p>
            <a:pPr marL="0" lvl="1" algn="l" defTabSz="488950">
              <a:lnSpc>
                <a:spcPct val="90000"/>
              </a:lnSpc>
              <a:spcBef>
                <a:spcPct val="0"/>
              </a:spcBef>
              <a:spcAft>
                <a:spcPct val="15000"/>
              </a:spcAft>
            </a:pPr>
            <a:endParaRPr lang="en-IN" sz="1200" kern="1200"/>
          </a:p>
          <a:p>
            <a:pPr marL="0" lvl="1" algn="l" defTabSz="488950">
              <a:lnSpc>
                <a:spcPct val="90000"/>
              </a:lnSpc>
              <a:spcBef>
                <a:spcPct val="0"/>
              </a:spcBef>
              <a:spcAft>
                <a:spcPct val="15000"/>
              </a:spcAft>
            </a:pPr>
            <a:r>
              <a:rPr lang="en-IN" sz="1200" kern="1200"/>
              <a:t>Rohan Ravi Mani, </a:t>
            </a:r>
            <a:r>
              <a:rPr lang="en-IN" sz="1200" kern="1200" err="1"/>
              <a:t>Kshitij</a:t>
            </a:r>
            <a:r>
              <a:rPr lang="en-IN" sz="1200" kern="1200"/>
              <a:t> </a:t>
            </a:r>
            <a:r>
              <a:rPr lang="en-IN" sz="1200" kern="1200" err="1"/>
              <a:t>Shahare</a:t>
            </a:r>
            <a:r>
              <a:rPr lang="en-IN" sz="1200" kern="1200"/>
              <a:t>, </a:t>
            </a:r>
            <a:r>
              <a:rPr lang="en-IN" sz="1200" kern="1200" err="1"/>
              <a:t>Vikhyat</a:t>
            </a:r>
            <a:r>
              <a:rPr lang="en-IN" sz="1200" kern="1200"/>
              <a:t> </a:t>
            </a:r>
            <a:r>
              <a:rPr lang="en-IN" sz="1200" kern="1200" err="1"/>
              <a:t>Jammalamadakka</a:t>
            </a:r>
            <a:r>
              <a:rPr lang="en-IN" sz="1200" kern="1200"/>
              <a:t>, Deven Paul </a:t>
            </a:r>
          </a:p>
          <a:p>
            <a:pPr marL="0" lvl="1" algn="l" defTabSz="488950">
              <a:lnSpc>
                <a:spcPct val="90000"/>
              </a:lnSpc>
              <a:spcBef>
                <a:spcPct val="0"/>
              </a:spcBef>
              <a:spcAft>
                <a:spcPct val="15000"/>
              </a:spcAft>
            </a:pPr>
            <a:endParaRPr lang="en-IN" sz="1200" kern="1200"/>
          </a:p>
        </p:txBody>
      </p:sp>
      <p:sp>
        <p:nvSpPr>
          <p:cNvPr id="4" name="TextBox 3">
            <a:extLst>
              <a:ext uri="{FF2B5EF4-FFF2-40B4-BE49-F238E27FC236}">
                <a16:creationId xmlns:a16="http://schemas.microsoft.com/office/drawing/2014/main" id="{CE868BD5-D420-5AAA-34EF-1CC842584733}"/>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4</a:t>
            </a:r>
          </a:p>
        </p:txBody>
      </p:sp>
    </p:spTree>
    <p:extLst>
      <p:ext uri="{BB962C8B-B14F-4D97-AF65-F5344CB8AC3E}">
        <p14:creationId xmlns:p14="http://schemas.microsoft.com/office/powerpoint/2010/main" val="2666371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8CFA5-F66C-52D6-1281-66F88B4C2EF1}"/>
              </a:ext>
            </a:extLst>
          </p:cNvPr>
          <p:cNvSpPr>
            <a:spLocks noGrp="1"/>
          </p:cNvSpPr>
          <p:nvPr>
            <p:ph type="ctrTitle"/>
          </p:nvPr>
        </p:nvSpPr>
        <p:spPr>
          <a:xfrm>
            <a:off x="288000" y="1928960"/>
            <a:ext cx="8568000" cy="405000"/>
          </a:xfrm>
        </p:spPr>
        <p:txBody>
          <a:bodyPr/>
          <a:lstStyle/>
          <a:p>
            <a:r>
              <a:rPr lang="en-IN" dirty="0"/>
              <a:t>METHODS</a:t>
            </a:r>
          </a:p>
        </p:txBody>
      </p:sp>
      <p:sp>
        <p:nvSpPr>
          <p:cNvPr id="4" name="TextBox 3">
            <a:extLst>
              <a:ext uri="{FF2B5EF4-FFF2-40B4-BE49-F238E27FC236}">
                <a16:creationId xmlns:a16="http://schemas.microsoft.com/office/drawing/2014/main" id="{D0AADBFE-3E16-48EA-A77B-4E6CCA02951F}"/>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5</a:t>
            </a:r>
          </a:p>
        </p:txBody>
      </p:sp>
    </p:spTree>
    <p:extLst>
      <p:ext uri="{BB962C8B-B14F-4D97-AF65-F5344CB8AC3E}">
        <p14:creationId xmlns:p14="http://schemas.microsoft.com/office/powerpoint/2010/main" val="757077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6BF3-737C-8A43-3B63-8A891E9A5CD9}"/>
              </a:ext>
            </a:extLst>
          </p:cNvPr>
          <p:cNvSpPr>
            <a:spLocks noGrp="1"/>
          </p:cNvSpPr>
          <p:nvPr>
            <p:ph type="title"/>
          </p:nvPr>
        </p:nvSpPr>
        <p:spPr/>
        <p:txBody>
          <a:bodyPr/>
          <a:lstStyle/>
          <a:p>
            <a:r>
              <a:rPr lang="en-IN"/>
              <a:t>METHODOLOGY</a:t>
            </a:r>
          </a:p>
        </p:txBody>
      </p:sp>
      <p:pic>
        <p:nvPicPr>
          <p:cNvPr id="6" name="Picture 5" descr="A diagram of a software flow&#10;&#10;Description automatically generated">
            <a:extLst>
              <a:ext uri="{FF2B5EF4-FFF2-40B4-BE49-F238E27FC236}">
                <a16:creationId xmlns:a16="http://schemas.microsoft.com/office/drawing/2014/main" id="{33AB0DF5-8B29-8D46-69B4-DD24F0B1BA09}"/>
              </a:ext>
            </a:extLst>
          </p:cNvPr>
          <p:cNvPicPr>
            <a:picLocks noChangeAspect="1"/>
          </p:cNvPicPr>
          <p:nvPr/>
        </p:nvPicPr>
        <p:blipFill rotWithShape="1">
          <a:blip r:embed="rId3"/>
          <a:srcRect l="2629" t="1911" r="12267" b="3185"/>
          <a:stretch/>
        </p:blipFill>
        <p:spPr>
          <a:xfrm>
            <a:off x="2160807" y="667577"/>
            <a:ext cx="4606982" cy="353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6E81AB99-BF7B-2912-DAFD-AFFC44D6B16F}"/>
              </a:ext>
            </a:extLst>
          </p:cNvPr>
          <p:cNvSpPr txBox="1"/>
          <p:nvPr/>
        </p:nvSpPr>
        <p:spPr>
          <a:xfrm>
            <a:off x="288000" y="4398478"/>
            <a:ext cx="5004100" cy="230832"/>
          </a:xfrm>
          <a:prstGeom prst="rect">
            <a:avLst/>
          </a:prstGeom>
          <a:noFill/>
        </p:spPr>
        <p:txBody>
          <a:bodyPr wrap="square" lIns="91440" tIns="45720" rIns="91440" bIns="45720" rtlCol="0" anchor="t">
            <a:spAutoFit/>
          </a:bodyPr>
          <a:lstStyle/>
          <a:p>
            <a:r>
              <a:rPr lang="en-IN" sz="900">
                <a:latin typeface="Arial"/>
                <a:cs typeface="Arial"/>
              </a:rPr>
              <a:t>Image Source : Draw.io  </a:t>
            </a:r>
            <a:endParaRPr lang="en-IN" sz="900" dirty="0"/>
          </a:p>
        </p:txBody>
      </p:sp>
      <p:sp>
        <p:nvSpPr>
          <p:cNvPr id="5" name="TextBox 4">
            <a:extLst>
              <a:ext uri="{FF2B5EF4-FFF2-40B4-BE49-F238E27FC236}">
                <a16:creationId xmlns:a16="http://schemas.microsoft.com/office/drawing/2014/main" id="{3B16314B-785E-E4C8-487D-F1A7C253DD21}"/>
              </a:ext>
            </a:extLst>
          </p:cNvPr>
          <p:cNvSpPr txBox="1"/>
          <p:nvPr/>
        </p:nvSpPr>
        <p:spPr>
          <a:xfrm>
            <a:off x="2161288" y="4284952"/>
            <a:ext cx="4719413" cy="230832"/>
          </a:xfrm>
          <a:prstGeom prst="rect">
            <a:avLst/>
          </a:prstGeom>
          <a:noFill/>
        </p:spPr>
        <p:txBody>
          <a:bodyPr wrap="square" lIns="91440" tIns="45720" rIns="91440" bIns="45720" rtlCol="0" anchor="t">
            <a:spAutoFit/>
          </a:bodyPr>
          <a:lstStyle/>
          <a:p>
            <a:pPr algn="ctr"/>
            <a:r>
              <a:rPr lang="en-IN" sz="900" i="1" dirty="0">
                <a:latin typeface="Arial"/>
                <a:cs typeface="Arial"/>
              </a:rPr>
              <a:t>Image 2: Flowchart depicting whole methodology of our project</a:t>
            </a:r>
          </a:p>
        </p:txBody>
      </p:sp>
      <p:sp>
        <p:nvSpPr>
          <p:cNvPr id="8" name="TextBox 7">
            <a:extLst>
              <a:ext uri="{FF2B5EF4-FFF2-40B4-BE49-F238E27FC236}">
                <a16:creationId xmlns:a16="http://schemas.microsoft.com/office/drawing/2014/main" id="{8B7F0155-73F2-052C-A123-156E0C6BBB60}"/>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6</a:t>
            </a:r>
          </a:p>
        </p:txBody>
      </p:sp>
    </p:spTree>
    <p:extLst>
      <p:ext uri="{BB962C8B-B14F-4D97-AF65-F5344CB8AC3E}">
        <p14:creationId xmlns:p14="http://schemas.microsoft.com/office/powerpoint/2010/main" val="232786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EXPERIMENT</a:t>
            </a:r>
          </a:p>
        </p:txBody>
      </p:sp>
      <p:sp>
        <p:nvSpPr>
          <p:cNvPr id="8" name="Textplatzhalter 7"/>
          <p:cNvSpPr>
            <a:spLocks noGrp="1"/>
          </p:cNvSpPr>
          <p:nvPr>
            <p:ph type="body" sz="quarter" idx="14"/>
          </p:nvPr>
        </p:nvSpPr>
        <p:spPr/>
        <p:txBody>
          <a:bodyPr/>
          <a:lstStyle/>
          <a:p>
            <a:pPr lvl="0" algn="just"/>
            <a:r>
              <a:rPr lang="en-US" sz="1400" dirty="0">
                <a:latin typeface="Arial"/>
                <a:cs typeface="Arial"/>
              </a:rPr>
              <a:t>Collect data from the Assembly line by using the sensors of our Cell Phones to record the data while it is moving through the production line.</a:t>
            </a:r>
            <a:endParaRPr lang="en-US" dirty="0"/>
          </a:p>
          <a:p>
            <a:pPr lvl="0" algn="just"/>
            <a:endParaRPr lang="en-US" sz="1400"/>
          </a:p>
          <a:p>
            <a:pPr algn="just"/>
            <a:r>
              <a:rPr lang="en-US" sz="1400">
                <a:latin typeface="Arial"/>
                <a:cs typeface="Arial"/>
              </a:rPr>
              <a:t>The Data is collected as Excel files which contains Time, Linear Accelerations with respect to X, Y and Z axes along with an Absolute Acceleration.   </a:t>
            </a:r>
            <a:endParaRPr lang="en-US" sz="1400"/>
          </a:p>
          <a:p>
            <a:pPr lvl="0"/>
            <a:endParaRPr lang="en-US" sz="1400" dirty="0"/>
          </a:p>
          <a:p>
            <a:pPr lvl="0"/>
            <a:endParaRPr lang="en-US" sz="1400" dirty="0"/>
          </a:p>
        </p:txBody>
      </p:sp>
      <p:pic>
        <p:nvPicPr>
          <p:cNvPr id="5" name="Picture Placeholder 4">
            <a:extLst>
              <a:ext uri="{FF2B5EF4-FFF2-40B4-BE49-F238E27FC236}">
                <a16:creationId xmlns:a16="http://schemas.microsoft.com/office/drawing/2014/main" id="{535AB5B8-64F0-E93C-7552-F7BC655E2871}"/>
              </a:ext>
            </a:extLst>
          </p:cNvPr>
          <p:cNvPicPr>
            <a:picLocks noGrp="1" noChangeAspect="1"/>
          </p:cNvPicPr>
          <p:nvPr>
            <p:ph type="pic" sz="quarter" idx="15"/>
          </p:nvPr>
        </p:nvPicPr>
        <p:blipFill rotWithShape="1">
          <a:blip r:embed="rId3"/>
          <a:srcRect l="5466" t="2580" r="2371" b="2717"/>
          <a:stretch/>
        </p:blipFill>
        <p:spPr>
          <a:xfrm>
            <a:off x="4006003" y="1137253"/>
            <a:ext cx="4950257" cy="2597492"/>
          </a:xfrm>
          <a:ln>
            <a:solidFill>
              <a:schemeClr val="tx1"/>
            </a:solidFill>
          </a:ln>
        </p:spPr>
      </p:pic>
      <p:sp>
        <p:nvSpPr>
          <p:cNvPr id="2" name="Textplatzhalter 1"/>
          <p:cNvSpPr>
            <a:spLocks noGrp="1"/>
          </p:cNvSpPr>
          <p:nvPr>
            <p:ph type="body" sz="quarter" idx="23"/>
          </p:nvPr>
        </p:nvSpPr>
        <p:spPr/>
        <p:txBody>
          <a:bodyPr/>
          <a:lstStyle/>
          <a:p>
            <a:pPr lvl="0"/>
            <a:r>
              <a:rPr lang="de-DE" dirty="0"/>
              <a:t>Data Collection </a:t>
            </a:r>
          </a:p>
        </p:txBody>
      </p:sp>
      <p:sp>
        <p:nvSpPr>
          <p:cNvPr id="6" name="TextBox 5">
            <a:extLst>
              <a:ext uri="{FF2B5EF4-FFF2-40B4-BE49-F238E27FC236}">
                <a16:creationId xmlns:a16="http://schemas.microsoft.com/office/drawing/2014/main" id="{229418B5-0A1D-1219-67E6-A3FCF4234CDA}"/>
              </a:ext>
            </a:extLst>
          </p:cNvPr>
          <p:cNvSpPr txBox="1"/>
          <p:nvPr/>
        </p:nvSpPr>
        <p:spPr>
          <a:xfrm>
            <a:off x="4006003" y="3727920"/>
            <a:ext cx="4719413" cy="230832"/>
          </a:xfrm>
          <a:prstGeom prst="rect">
            <a:avLst/>
          </a:prstGeom>
          <a:noFill/>
        </p:spPr>
        <p:txBody>
          <a:bodyPr wrap="square" lIns="91440" tIns="45720" rIns="91440" bIns="45720" rtlCol="0" anchor="t">
            <a:spAutoFit/>
          </a:bodyPr>
          <a:lstStyle/>
          <a:p>
            <a:pPr algn="ctr"/>
            <a:r>
              <a:rPr lang="en-IN" sz="900" i="1" dirty="0">
                <a:latin typeface="Arial"/>
                <a:cs typeface="Arial"/>
              </a:rPr>
              <a:t>Image 3: Assembly line setup </a:t>
            </a:r>
            <a:endParaRPr lang="en-IN" sz="900" i="1" dirty="0"/>
          </a:p>
        </p:txBody>
      </p:sp>
      <p:sp>
        <p:nvSpPr>
          <p:cNvPr id="3" name="TextBox 2">
            <a:extLst>
              <a:ext uri="{FF2B5EF4-FFF2-40B4-BE49-F238E27FC236}">
                <a16:creationId xmlns:a16="http://schemas.microsoft.com/office/drawing/2014/main" id="{CAA27451-CECD-6A90-2F68-AEFE5D776759}"/>
              </a:ext>
            </a:extLst>
          </p:cNvPr>
          <p:cNvSpPr txBox="1"/>
          <p:nvPr/>
        </p:nvSpPr>
        <p:spPr>
          <a:xfrm>
            <a:off x="288000" y="4398478"/>
            <a:ext cx="5004100" cy="230832"/>
          </a:xfrm>
          <a:prstGeom prst="rect">
            <a:avLst/>
          </a:prstGeom>
          <a:noFill/>
        </p:spPr>
        <p:txBody>
          <a:bodyPr wrap="square" rtlCol="0">
            <a:spAutoFit/>
          </a:bodyPr>
          <a:lstStyle/>
          <a:p>
            <a:r>
              <a:rPr lang="en-IN" sz="900" dirty="0"/>
              <a:t>Image Source : Moodle </a:t>
            </a:r>
          </a:p>
        </p:txBody>
      </p:sp>
      <p:sp>
        <p:nvSpPr>
          <p:cNvPr id="9" name="TextBox 8">
            <a:extLst>
              <a:ext uri="{FF2B5EF4-FFF2-40B4-BE49-F238E27FC236}">
                <a16:creationId xmlns:a16="http://schemas.microsoft.com/office/drawing/2014/main" id="{B557879F-744D-ACF6-E31C-C0E5F4434EBC}"/>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7</a:t>
            </a:r>
          </a:p>
        </p:txBody>
      </p:sp>
    </p:spTree>
    <p:extLst>
      <p:ext uri="{BB962C8B-B14F-4D97-AF65-F5344CB8AC3E}">
        <p14:creationId xmlns:p14="http://schemas.microsoft.com/office/powerpoint/2010/main" val="2062889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cs typeface="Arial"/>
              </a:rPr>
              <a:t>SIGNAL PRE-PROCESSING</a:t>
            </a:r>
            <a:endParaRPr lang="de-DE" dirty="0"/>
          </a:p>
        </p:txBody>
      </p:sp>
      <p:sp>
        <p:nvSpPr>
          <p:cNvPr id="8" name="Textplatzhalter 7"/>
          <p:cNvSpPr>
            <a:spLocks noGrp="1"/>
          </p:cNvSpPr>
          <p:nvPr>
            <p:ph type="body" sz="quarter" idx="14"/>
          </p:nvPr>
        </p:nvSpPr>
        <p:spPr/>
        <p:txBody>
          <a:bodyPr/>
          <a:lstStyle/>
          <a:p>
            <a:pPr lvl="0" algn="just"/>
            <a:r>
              <a:rPr lang="en-US" sz="1400" dirty="0">
                <a:latin typeface="Arial"/>
                <a:cs typeface="Arial"/>
              </a:rPr>
              <a:t>After data collection, we performed Filtering to remove noise in the data set. Passing the time data through a low pass filter to remove higher frequency according to a cutoff frequency and sampling frequency.</a:t>
            </a:r>
          </a:p>
          <a:p>
            <a:pPr marL="0" indent="0" algn="just">
              <a:buNone/>
            </a:pPr>
            <a:endParaRPr lang="en-US" sz="1400" dirty="0">
              <a:latin typeface="Arial"/>
              <a:cs typeface="Arial"/>
            </a:endParaRPr>
          </a:p>
          <a:p>
            <a:pPr lvl="0" algn="just"/>
            <a:r>
              <a:rPr lang="en-US" sz="1400" dirty="0">
                <a:latin typeface="Arial"/>
                <a:cs typeface="Arial"/>
              </a:rPr>
              <a:t>A </a:t>
            </a:r>
            <a:r>
              <a:rPr lang="en-US" sz="1400" b="1" dirty="0">
                <a:latin typeface="Arial"/>
                <a:cs typeface="Arial"/>
              </a:rPr>
              <a:t>4</a:t>
            </a:r>
            <a:r>
              <a:rPr lang="en-US" sz="1400" b="1" baseline="30000" dirty="0">
                <a:latin typeface="Arial"/>
                <a:cs typeface="Arial"/>
              </a:rPr>
              <a:t>th</a:t>
            </a:r>
            <a:r>
              <a:rPr lang="en-US" sz="1400" b="1" dirty="0">
                <a:latin typeface="Arial"/>
                <a:cs typeface="Arial"/>
              </a:rPr>
              <a:t> order Butterworth Filter</a:t>
            </a:r>
            <a:r>
              <a:rPr lang="en-US" sz="1400" dirty="0">
                <a:latin typeface="Arial"/>
                <a:cs typeface="Arial"/>
              </a:rPr>
              <a:t> was used since this filter removes unwanted noise by keeping the signal smooth.</a:t>
            </a:r>
          </a:p>
          <a:p>
            <a:pPr lvl="0" algn="just"/>
            <a:endParaRPr lang="en-US" sz="1400" dirty="0"/>
          </a:p>
          <a:p>
            <a:pPr lvl="0" algn="just"/>
            <a:r>
              <a:rPr lang="en-US" sz="1400" dirty="0">
                <a:latin typeface="Arial"/>
                <a:cs typeface="Arial"/>
              </a:rPr>
              <a:t>Then conducted an FFT analysis on the data to visualize the frequencies and verify it with the given data.</a:t>
            </a:r>
          </a:p>
          <a:p>
            <a:pPr marL="0" lvl="0" indent="0" algn="just">
              <a:buNone/>
            </a:pPr>
            <a:endParaRPr lang="en-US" sz="1400" dirty="0"/>
          </a:p>
          <a:p>
            <a:pPr marL="0" lvl="0" indent="0" algn="just">
              <a:buNone/>
            </a:pPr>
            <a:endParaRPr lang="en-US" sz="1400" dirty="0"/>
          </a:p>
          <a:p>
            <a:pPr lvl="0" algn="just"/>
            <a:endParaRPr lang="en-US" sz="1400" dirty="0"/>
          </a:p>
        </p:txBody>
      </p:sp>
      <p:pic>
        <p:nvPicPr>
          <p:cNvPr id="5" name="Picture Placeholder 4">
            <a:extLst>
              <a:ext uri="{FF2B5EF4-FFF2-40B4-BE49-F238E27FC236}">
                <a16:creationId xmlns:a16="http://schemas.microsoft.com/office/drawing/2014/main" id="{30E38364-390E-2A68-B25B-243532B1FBA1}"/>
              </a:ext>
            </a:extLst>
          </p:cNvPr>
          <p:cNvPicPr>
            <a:picLocks noGrp="1" noChangeAspect="1"/>
          </p:cNvPicPr>
          <p:nvPr>
            <p:ph type="pic" sz="quarter" idx="15"/>
          </p:nvPr>
        </p:nvPicPr>
        <p:blipFill>
          <a:blip r:embed="rId3"/>
          <a:srcRect l="11330" r="11330"/>
          <a:stretch/>
        </p:blipFill>
        <p:spPr>
          <a:xfrm>
            <a:off x="3924573" y="939479"/>
            <a:ext cx="4932090" cy="3348000"/>
          </a:xfrm>
          <a:ln>
            <a:solidFill>
              <a:schemeClr val="tx1"/>
            </a:solidFill>
          </a:ln>
        </p:spPr>
      </p:pic>
      <p:sp>
        <p:nvSpPr>
          <p:cNvPr id="2" name="Textplatzhalter 1"/>
          <p:cNvSpPr>
            <a:spLocks noGrp="1"/>
          </p:cNvSpPr>
          <p:nvPr>
            <p:ph type="body" sz="quarter" idx="23"/>
          </p:nvPr>
        </p:nvSpPr>
        <p:spPr/>
        <p:txBody>
          <a:bodyPr/>
          <a:lstStyle/>
          <a:p>
            <a:pPr lvl="0"/>
            <a:r>
              <a:rPr lang="de-DE"/>
              <a:t>Signal Filtering </a:t>
            </a:r>
          </a:p>
        </p:txBody>
      </p:sp>
      <p:sp>
        <p:nvSpPr>
          <p:cNvPr id="6" name="TextBox 5">
            <a:extLst>
              <a:ext uri="{FF2B5EF4-FFF2-40B4-BE49-F238E27FC236}">
                <a16:creationId xmlns:a16="http://schemas.microsoft.com/office/drawing/2014/main" id="{6B2533CE-D58A-18D8-BD7B-EF2CD1C61BF4}"/>
              </a:ext>
            </a:extLst>
          </p:cNvPr>
          <p:cNvSpPr txBox="1"/>
          <p:nvPr/>
        </p:nvSpPr>
        <p:spPr>
          <a:xfrm>
            <a:off x="3923911" y="4320000"/>
            <a:ext cx="4932752" cy="230832"/>
          </a:xfrm>
          <a:prstGeom prst="rect">
            <a:avLst/>
          </a:prstGeom>
          <a:noFill/>
        </p:spPr>
        <p:txBody>
          <a:bodyPr wrap="square" rtlCol="0">
            <a:spAutoFit/>
          </a:bodyPr>
          <a:lstStyle/>
          <a:p>
            <a:pPr algn="ctr"/>
            <a:r>
              <a:rPr lang="en-IN" sz="900" i="1" dirty="0"/>
              <a:t>Image 4: FFT performed using MATLAB </a:t>
            </a:r>
          </a:p>
        </p:txBody>
      </p:sp>
      <p:sp>
        <p:nvSpPr>
          <p:cNvPr id="4" name="TextBox 3">
            <a:extLst>
              <a:ext uri="{FF2B5EF4-FFF2-40B4-BE49-F238E27FC236}">
                <a16:creationId xmlns:a16="http://schemas.microsoft.com/office/drawing/2014/main" id="{BF62268E-212E-AEDB-F8FC-CAD3964FC7B0}"/>
              </a:ext>
            </a:extLst>
          </p:cNvPr>
          <p:cNvSpPr txBox="1"/>
          <p:nvPr/>
        </p:nvSpPr>
        <p:spPr>
          <a:xfrm>
            <a:off x="288000" y="4398478"/>
            <a:ext cx="5004100" cy="230832"/>
          </a:xfrm>
          <a:prstGeom prst="rect">
            <a:avLst/>
          </a:prstGeom>
          <a:noFill/>
        </p:spPr>
        <p:txBody>
          <a:bodyPr wrap="square" lIns="91440" tIns="45720" rIns="91440" bIns="45720" rtlCol="0" anchor="t">
            <a:spAutoFit/>
          </a:bodyPr>
          <a:lstStyle/>
          <a:p>
            <a:r>
              <a:rPr lang="en-IN" sz="900">
                <a:latin typeface="Arial"/>
                <a:cs typeface="Arial"/>
              </a:rPr>
              <a:t>Image Source : MATLAB</a:t>
            </a:r>
            <a:endParaRPr lang="en-IN" sz="900" dirty="0"/>
          </a:p>
        </p:txBody>
      </p:sp>
      <p:sp>
        <p:nvSpPr>
          <p:cNvPr id="9" name="TextBox 8">
            <a:extLst>
              <a:ext uri="{FF2B5EF4-FFF2-40B4-BE49-F238E27FC236}">
                <a16:creationId xmlns:a16="http://schemas.microsoft.com/office/drawing/2014/main" id="{B38951A1-ABF3-1EF5-94B5-23A451862669}"/>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8</a:t>
            </a:r>
          </a:p>
        </p:txBody>
      </p:sp>
    </p:spTree>
    <p:extLst>
      <p:ext uri="{BB962C8B-B14F-4D97-AF65-F5344CB8AC3E}">
        <p14:creationId xmlns:p14="http://schemas.microsoft.com/office/powerpoint/2010/main" val="1646906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288000" y="134741"/>
            <a:ext cx="8568000" cy="407700"/>
          </a:xfrm>
        </p:spPr>
        <p:txBody>
          <a:bodyPr anchor="b">
            <a:normAutofit/>
          </a:bodyPr>
          <a:lstStyle/>
          <a:p>
            <a:r>
              <a:rPr lang="de-DE" dirty="0">
                <a:cs typeface="Arial"/>
              </a:rPr>
              <a:t>DATASET </a:t>
            </a:r>
            <a:endParaRPr lang="en-US" dirty="0"/>
          </a:p>
        </p:txBody>
      </p:sp>
      <p:sp>
        <p:nvSpPr>
          <p:cNvPr id="2" name="Textplatzhalter 1"/>
          <p:cNvSpPr>
            <a:spLocks noGrp="1"/>
          </p:cNvSpPr>
          <p:nvPr>
            <p:ph type="body" sz="quarter" idx="23"/>
          </p:nvPr>
        </p:nvSpPr>
        <p:spPr>
          <a:xfrm>
            <a:off x="287338" y="648000"/>
            <a:ext cx="8569325" cy="288000"/>
          </a:xfrm>
        </p:spPr>
        <p:txBody>
          <a:bodyPr anchor="b">
            <a:normAutofit/>
          </a:bodyPr>
          <a:lstStyle/>
          <a:p>
            <a:pPr>
              <a:spcAft>
                <a:spcPts val="600"/>
              </a:spcAft>
            </a:pPr>
            <a:r>
              <a:rPr lang="de-DE" dirty="0">
                <a:cs typeface="Arial"/>
              </a:rPr>
              <a:t>Creating A Data Frame</a:t>
            </a:r>
            <a:endParaRPr lang="en-US" dirty="0"/>
          </a:p>
        </p:txBody>
      </p:sp>
      <p:sp>
        <p:nvSpPr>
          <p:cNvPr id="19" name="TextBox 18">
            <a:extLst>
              <a:ext uri="{FF2B5EF4-FFF2-40B4-BE49-F238E27FC236}">
                <a16:creationId xmlns:a16="http://schemas.microsoft.com/office/drawing/2014/main" id="{49DA0F6A-1FC7-6DAD-2710-4459B2BA4C86}"/>
              </a:ext>
            </a:extLst>
          </p:cNvPr>
          <p:cNvSpPr txBox="1"/>
          <p:nvPr/>
        </p:nvSpPr>
        <p:spPr>
          <a:xfrm>
            <a:off x="288000" y="4398478"/>
            <a:ext cx="5004100" cy="230832"/>
          </a:xfrm>
          <a:prstGeom prst="rect">
            <a:avLst/>
          </a:prstGeom>
          <a:noFill/>
        </p:spPr>
        <p:txBody>
          <a:bodyPr wrap="square" lIns="91440" tIns="45720" rIns="91440" bIns="45720" rtlCol="0" anchor="t">
            <a:spAutoFit/>
          </a:bodyPr>
          <a:lstStyle/>
          <a:p>
            <a:r>
              <a:rPr lang="en-IN" sz="900">
                <a:latin typeface="Arial"/>
                <a:cs typeface="Arial"/>
              </a:rPr>
              <a:t>Image Source : Draw.io</a:t>
            </a:r>
          </a:p>
        </p:txBody>
      </p:sp>
      <p:sp>
        <p:nvSpPr>
          <p:cNvPr id="4" name="Text Placeholder 3">
            <a:extLst>
              <a:ext uri="{FF2B5EF4-FFF2-40B4-BE49-F238E27FC236}">
                <a16:creationId xmlns:a16="http://schemas.microsoft.com/office/drawing/2014/main" id="{2A251796-7CBA-7B01-1C57-533B8FD33DB1}"/>
              </a:ext>
            </a:extLst>
          </p:cNvPr>
          <p:cNvSpPr>
            <a:spLocks noGrp="1"/>
          </p:cNvSpPr>
          <p:nvPr>
            <p:ph type="body" sz="quarter" idx="14"/>
          </p:nvPr>
        </p:nvSpPr>
        <p:spPr>
          <a:xfrm>
            <a:off x="287338" y="940685"/>
            <a:ext cx="8568000" cy="344898"/>
          </a:xfrm>
        </p:spPr>
        <p:txBody>
          <a:bodyPr/>
          <a:lstStyle/>
          <a:p>
            <a:r>
              <a:rPr lang="en-US">
                <a:latin typeface="Arial"/>
                <a:cs typeface="Arial"/>
              </a:rPr>
              <a:t>Data Frame creation to train our ML model</a:t>
            </a:r>
            <a:endParaRPr lang="en-US"/>
          </a:p>
        </p:txBody>
      </p:sp>
      <p:pic>
        <p:nvPicPr>
          <p:cNvPr id="5" name="Picture 4" descr="A diagram of a process&#10;&#10;Description automatically generated">
            <a:extLst>
              <a:ext uri="{FF2B5EF4-FFF2-40B4-BE49-F238E27FC236}">
                <a16:creationId xmlns:a16="http://schemas.microsoft.com/office/drawing/2014/main" id="{B9D675C9-B131-30CB-3C87-81EF37218BC2}"/>
              </a:ext>
            </a:extLst>
          </p:cNvPr>
          <p:cNvPicPr>
            <a:picLocks noChangeAspect="1"/>
          </p:cNvPicPr>
          <p:nvPr/>
        </p:nvPicPr>
        <p:blipFill rotWithShape="1">
          <a:blip r:embed="rId3"/>
          <a:srcRect r="9810" b="-180"/>
          <a:stretch/>
        </p:blipFill>
        <p:spPr>
          <a:xfrm>
            <a:off x="2063932" y="1285287"/>
            <a:ext cx="4785330" cy="2926704"/>
          </a:xfrm>
          <a:prstGeom prst="rect">
            <a:avLst/>
          </a:prstGeom>
          <a:ln>
            <a:solidFill>
              <a:schemeClr val="tx1"/>
            </a:solidFill>
          </a:ln>
        </p:spPr>
      </p:pic>
      <p:sp>
        <p:nvSpPr>
          <p:cNvPr id="6" name="TextBox 5">
            <a:extLst>
              <a:ext uri="{FF2B5EF4-FFF2-40B4-BE49-F238E27FC236}">
                <a16:creationId xmlns:a16="http://schemas.microsoft.com/office/drawing/2014/main" id="{95173D30-9896-FDDA-2F1D-3FEDC79A8BF0}"/>
              </a:ext>
            </a:extLst>
          </p:cNvPr>
          <p:cNvSpPr txBox="1"/>
          <p:nvPr/>
        </p:nvSpPr>
        <p:spPr>
          <a:xfrm>
            <a:off x="2067243" y="4234312"/>
            <a:ext cx="4719413" cy="230832"/>
          </a:xfrm>
          <a:prstGeom prst="rect">
            <a:avLst/>
          </a:prstGeom>
          <a:noFill/>
        </p:spPr>
        <p:txBody>
          <a:bodyPr wrap="square" lIns="91440" tIns="45720" rIns="91440" bIns="45720" rtlCol="0" anchor="t">
            <a:spAutoFit/>
          </a:bodyPr>
          <a:lstStyle/>
          <a:p>
            <a:pPr algn="ctr"/>
            <a:r>
              <a:rPr lang="en-IN" sz="900" i="1" dirty="0">
                <a:latin typeface="Arial"/>
                <a:cs typeface="Arial"/>
              </a:rPr>
              <a:t>Image 5: Flowchart depicting data frame creation</a:t>
            </a:r>
            <a:endParaRPr lang="en-IN" sz="900" i="1" dirty="0"/>
          </a:p>
        </p:txBody>
      </p:sp>
      <p:sp>
        <p:nvSpPr>
          <p:cNvPr id="9" name="TextBox 8">
            <a:extLst>
              <a:ext uri="{FF2B5EF4-FFF2-40B4-BE49-F238E27FC236}">
                <a16:creationId xmlns:a16="http://schemas.microsoft.com/office/drawing/2014/main" id="{9A801459-C525-0FC4-BA35-85815ADB434B}"/>
              </a:ext>
            </a:extLst>
          </p:cNvPr>
          <p:cNvSpPr txBox="1"/>
          <p:nvPr/>
        </p:nvSpPr>
        <p:spPr>
          <a:xfrm>
            <a:off x="8693654" y="4392162"/>
            <a:ext cx="33838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b="1" i="1">
                <a:latin typeface="Arial"/>
                <a:cs typeface="Arial"/>
              </a:rPr>
              <a:t>9</a:t>
            </a:r>
          </a:p>
        </p:txBody>
      </p:sp>
    </p:spTree>
    <p:extLst>
      <p:ext uri="{BB962C8B-B14F-4D97-AF65-F5344CB8AC3E}">
        <p14:creationId xmlns:p14="http://schemas.microsoft.com/office/powerpoint/2010/main" val="3988548921"/>
      </p:ext>
    </p:extLst>
  </p:cSld>
  <p:clrMapOvr>
    <a:masterClrMapping/>
  </p:clrMapOvr>
</p:sld>
</file>

<file path=ppt/theme/theme1.xml><?xml version="1.0" encoding="utf-8"?>
<a:theme xmlns:a="http://schemas.openxmlformats.org/drawingml/2006/main" name="140715_Powerpointvorlage_institute">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_Master_RWTH_Institute_addin.potm" id="{0837BC49-7264-48C2-AAF5-DCA3DFDD7462}" vid="{6CDB8236-988B-4A45-A262-D5656478FE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themeOverride>
</file>

<file path=ppt/theme/themeOverride2.xml><?xml version="1.0" encoding="utf-8"?>
<a:themeOverride xmlns:a="http://schemas.openxmlformats.org/drawingml/2006/main">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themeOverride>
</file>

<file path=ppt/theme/themeOverride3.xml><?xml version="1.0" encoding="utf-8"?>
<a:themeOverride xmlns:a="http://schemas.openxmlformats.org/drawingml/2006/main">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themeOverride>
</file>

<file path=ppt/theme/themeOverride4.xml><?xml version="1.0" encoding="utf-8"?>
<a:themeOverride xmlns:a="http://schemas.openxmlformats.org/drawingml/2006/main">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themeOverride>
</file>

<file path=ppt/theme/themeOverride5.xml><?xml version="1.0" encoding="utf-8"?>
<a:themeOverride xmlns:a="http://schemas.openxmlformats.org/drawingml/2006/main">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33785803221F140A2FF4423200F6BA3" ma:contentTypeVersion="6" ma:contentTypeDescription="Ein neues Dokument erstellen." ma:contentTypeScope="" ma:versionID="a6796aea20e3e1986cf883d9201ca976">
  <xsd:schema xmlns:xsd="http://www.w3.org/2001/XMLSchema" xmlns:xs="http://www.w3.org/2001/XMLSchema" xmlns:p="http://schemas.microsoft.com/office/2006/metadata/properties" xmlns:ns3="559e1a49-fb1c-4073-a929-b6f049486379" targetNamespace="http://schemas.microsoft.com/office/2006/metadata/properties" ma:root="true" ma:fieldsID="d5bddd0b236c4496b64c0debbcab02a2" ns3:_="">
    <xsd:import namespace="559e1a49-fb1c-4073-a929-b6f049486379"/>
    <xsd:element name="properties">
      <xsd:complexType>
        <xsd:sequence>
          <xsd:element name="documentManagement">
            <xsd:complexType>
              <xsd:all>
                <xsd:element ref="ns3:_activity" minOccurs="0"/>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9e1a49-fb1c-4073-a929-b6f049486379"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DateTaken" ma:index="9" nillable="true" ma:displayName="MediaServiceDateTaken" ma:hidden="true" ma:indexed="true" ma:internalName="MediaServiceDateTaken" ma:readOnly="true">
      <xsd:simpleType>
        <xsd:restriction base="dms:Text"/>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59e1a49-fb1c-4073-a929-b6f049486379" xsi:nil="true"/>
  </documentManagement>
</p:properties>
</file>

<file path=customXml/itemProps1.xml><?xml version="1.0" encoding="utf-8"?>
<ds:datastoreItem xmlns:ds="http://schemas.openxmlformats.org/officeDocument/2006/customXml" ds:itemID="{332790A5-BD73-4CDF-A6CD-8E75066EFB9C}">
  <ds:schemaRefs>
    <ds:schemaRef ds:uri="559e1a49-fb1c-4073-a929-b6f0494863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D349113-0EC1-428A-A10E-550BB036644D}">
  <ds:schemaRefs>
    <ds:schemaRef ds:uri="http://schemas.microsoft.com/sharepoint/v3/contenttype/forms"/>
  </ds:schemaRefs>
</ds:datastoreItem>
</file>

<file path=customXml/itemProps3.xml><?xml version="1.0" encoding="utf-8"?>
<ds:datastoreItem xmlns:ds="http://schemas.openxmlformats.org/officeDocument/2006/customXml" ds:itemID="{33F9AFFE-A82C-44AE-A945-39BF887EA286}">
  <ds:schemaRefs>
    <ds:schemaRef ds:uri="http://purl.org/dc/dcmitype/"/>
    <ds:schemaRef ds:uri="http://purl.org/dc/terms/"/>
    <ds:schemaRef ds:uri="559e1a49-fb1c-4073-a929-b6f049486379"/>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420</TotalTime>
  <Words>3074</Words>
  <Application>Microsoft Office PowerPoint</Application>
  <PresentationFormat>On-screen Show (16:9)</PresentationFormat>
  <Paragraphs>283</Paragraphs>
  <Slides>23</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-apple-system</vt:lpstr>
      <vt:lpstr>Arial</vt:lpstr>
      <vt:lpstr>Arial Narrow</vt:lpstr>
      <vt:lpstr>Calibri</vt:lpstr>
      <vt:lpstr>Courier New</vt:lpstr>
      <vt:lpstr>NimbusRomNo9L-Regu</vt:lpstr>
      <vt:lpstr>NimbusRomNo9L-ReguItal</vt:lpstr>
      <vt:lpstr>Symbol</vt:lpstr>
      <vt:lpstr>Wingdings</vt:lpstr>
      <vt:lpstr>140715_Powerpointvorlage_institute</vt:lpstr>
      <vt:lpstr>Intelligent Monitoring of Engineering Systems</vt:lpstr>
      <vt:lpstr>GROUP 3 : INTELLIGENT MONITORING OF A  PRODUCTION SYSTEM</vt:lpstr>
      <vt:lpstr>INTRODUCTION</vt:lpstr>
      <vt:lpstr>INTRODUCTION</vt:lpstr>
      <vt:lpstr>METHODS</vt:lpstr>
      <vt:lpstr>METHODOLOGY</vt:lpstr>
      <vt:lpstr>EXPERIMENT</vt:lpstr>
      <vt:lpstr>SIGNAL PRE-PROCESSING</vt:lpstr>
      <vt:lpstr>DATASET </vt:lpstr>
      <vt:lpstr>FEATURE SELECTION</vt:lpstr>
      <vt:lpstr>FEATURE SELECTION</vt:lpstr>
      <vt:lpstr>COMPUTATIONAL MODEL</vt:lpstr>
      <vt:lpstr>MODEL INFORMATION</vt:lpstr>
      <vt:lpstr>MODEL INFORMATION</vt:lpstr>
      <vt:lpstr>RESULTS &amp; DISCUSSION</vt:lpstr>
      <vt:lpstr>RESULTS &amp; DISCUSSION</vt:lpstr>
      <vt:lpstr>RESULTS &amp; DISCUSSION</vt:lpstr>
      <vt:lpstr>RESULTS &amp; DISCUSSION</vt:lpstr>
      <vt:lpstr>RESULTS &amp; DISCUSSION</vt:lpstr>
      <vt:lpstr>MODEL INFORMATION</vt:lpstr>
      <vt:lpstr>RESULTS &amp; DISCUSSION</vt:lpstr>
      <vt:lpstr>CONCLUSION &amp; OUTLOOK</vt:lpstr>
      <vt:lpstr>PowerPoint Presentation</vt:lpstr>
    </vt:vector>
  </TitlesOfParts>
  <Manager>Jan Stratmann</Manager>
  <Company>RWTH Aachen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Hands on: MATLAB</dc:title>
  <dc:creator>Stratmann</dc:creator>
  <cp:lastModifiedBy>Deven Paul</cp:lastModifiedBy>
  <cp:revision>9</cp:revision>
  <cp:lastPrinted>2021-04-12T10:02:16Z</cp:lastPrinted>
  <dcterms:created xsi:type="dcterms:W3CDTF">2014-08-11T16:06:40Z</dcterms:created>
  <dcterms:modified xsi:type="dcterms:W3CDTF">2025-02-14T02:28:33Z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0x010100933785803221F140A2FF4423200F6BA3</vt:lpwstr>
  </property>
</Properties>
</file>